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9.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6.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8.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19.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20.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21.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22.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3.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24.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98" r:id="rId3"/>
    <p:sldId id="380" r:id="rId4"/>
    <p:sldId id="381" r:id="rId5"/>
    <p:sldId id="385" r:id="rId6"/>
    <p:sldId id="386" r:id="rId7"/>
    <p:sldId id="392" r:id="rId8"/>
    <p:sldId id="399" r:id="rId9"/>
    <p:sldId id="387" r:id="rId10"/>
    <p:sldId id="388" r:id="rId11"/>
    <p:sldId id="389" r:id="rId12"/>
    <p:sldId id="391" r:id="rId13"/>
    <p:sldId id="412" r:id="rId14"/>
    <p:sldId id="411" r:id="rId15"/>
    <p:sldId id="433" r:id="rId16"/>
    <p:sldId id="400" r:id="rId17"/>
    <p:sldId id="401" r:id="rId18"/>
    <p:sldId id="425" r:id="rId19"/>
    <p:sldId id="402" r:id="rId20"/>
    <p:sldId id="405" r:id="rId21"/>
    <p:sldId id="394" r:id="rId22"/>
    <p:sldId id="393" r:id="rId23"/>
    <p:sldId id="395" r:id="rId24"/>
    <p:sldId id="397" r:id="rId25"/>
    <p:sldId id="36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4040"/>
    <a:srgbClr val="E4C5B1"/>
    <a:srgbClr val="E87B80"/>
    <a:srgbClr val="E5575E"/>
    <a:srgbClr val="DBB47E"/>
    <a:srgbClr val="FEA00D"/>
    <a:srgbClr val="FFFFFF"/>
    <a:srgbClr val="C78764"/>
    <a:srgbClr val="CE6217"/>
    <a:srgbClr val="FF5B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93" autoAdjust="0"/>
    <p:restoredTop sz="93484" autoAdjust="0"/>
  </p:normalViewPr>
  <p:slideViewPr>
    <p:cSldViewPr snapToGrid="0">
      <p:cViewPr varScale="1">
        <p:scale>
          <a:sx n="81" d="100"/>
          <a:sy n="81" d="100"/>
        </p:scale>
        <p:origin x="438"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7375B-645A-4B83-93EC-8A3A766EDBB5}" type="datetimeFigureOut">
              <a:rPr lang="zh-CN" altLang="en-US" smtClean="0"/>
              <a:t>2021/9/1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F8934-6CED-46F5-B7D3-6CA103631274}" type="slidenum">
              <a:rPr lang="zh-CN" altLang="en-US" smtClean="0"/>
              <a:t>‹#›</a:t>
            </a:fld>
            <a:endParaRPr lang="zh-CN" altLang="en-US"/>
          </a:p>
        </p:txBody>
      </p:sp>
    </p:spTree>
    <p:extLst>
      <p:ext uri="{BB962C8B-B14F-4D97-AF65-F5344CB8AC3E}">
        <p14:creationId xmlns:p14="http://schemas.microsoft.com/office/powerpoint/2010/main" val="207659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t>1</a:t>
            </a:fld>
            <a:endParaRPr lang="zh-CN" altLang="en-US"/>
          </a:p>
        </p:txBody>
      </p:sp>
    </p:spTree>
    <p:extLst>
      <p:ext uri="{BB962C8B-B14F-4D97-AF65-F5344CB8AC3E}">
        <p14:creationId xmlns:p14="http://schemas.microsoft.com/office/powerpoint/2010/main" val="335107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10</a:t>
            </a:fld>
            <a:endParaRPr lang="zh-CN" altLang="en-US"/>
          </a:p>
        </p:txBody>
      </p:sp>
    </p:spTree>
    <p:extLst>
      <p:ext uri="{BB962C8B-B14F-4D97-AF65-F5344CB8AC3E}">
        <p14:creationId xmlns:p14="http://schemas.microsoft.com/office/powerpoint/2010/main" val="653285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11</a:t>
            </a:fld>
            <a:endParaRPr lang="zh-CN" altLang="en-US"/>
          </a:p>
        </p:txBody>
      </p:sp>
    </p:spTree>
    <p:extLst>
      <p:ext uri="{BB962C8B-B14F-4D97-AF65-F5344CB8AC3E}">
        <p14:creationId xmlns:p14="http://schemas.microsoft.com/office/powerpoint/2010/main" val="3351805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12</a:t>
            </a:fld>
            <a:endParaRPr lang="zh-CN" altLang="en-US"/>
          </a:p>
        </p:txBody>
      </p:sp>
    </p:spTree>
    <p:extLst>
      <p:ext uri="{BB962C8B-B14F-4D97-AF65-F5344CB8AC3E}">
        <p14:creationId xmlns:p14="http://schemas.microsoft.com/office/powerpoint/2010/main" val="1690878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13</a:t>
            </a:fld>
            <a:endParaRPr lang="zh-CN" altLang="en-US"/>
          </a:p>
        </p:txBody>
      </p:sp>
    </p:spTree>
    <p:extLst>
      <p:ext uri="{BB962C8B-B14F-4D97-AF65-F5344CB8AC3E}">
        <p14:creationId xmlns:p14="http://schemas.microsoft.com/office/powerpoint/2010/main" val="1781394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14</a:t>
            </a:fld>
            <a:endParaRPr lang="zh-CN" altLang="en-US"/>
          </a:p>
        </p:txBody>
      </p:sp>
    </p:spTree>
    <p:extLst>
      <p:ext uri="{BB962C8B-B14F-4D97-AF65-F5344CB8AC3E}">
        <p14:creationId xmlns:p14="http://schemas.microsoft.com/office/powerpoint/2010/main" val="153756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15</a:t>
            </a:fld>
            <a:endParaRPr lang="zh-CN" altLang="en-US"/>
          </a:p>
        </p:txBody>
      </p:sp>
    </p:spTree>
    <p:extLst>
      <p:ext uri="{BB962C8B-B14F-4D97-AF65-F5344CB8AC3E}">
        <p14:creationId xmlns:p14="http://schemas.microsoft.com/office/powerpoint/2010/main" val="2804581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t>16</a:t>
            </a:fld>
            <a:endParaRPr lang="zh-CN" altLang="en-US"/>
          </a:p>
        </p:txBody>
      </p:sp>
    </p:spTree>
    <p:extLst>
      <p:ext uri="{BB962C8B-B14F-4D97-AF65-F5344CB8AC3E}">
        <p14:creationId xmlns:p14="http://schemas.microsoft.com/office/powerpoint/2010/main" val="467795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17</a:t>
            </a:fld>
            <a:endParaRPr lang="zh-CN" altLang="en-US"/>
          </a:p>
        </p:txBody>
      </p:sp>
    </p:spTree>
    <p:extLst>
      <p:ext uri="{BB962C8B-B14F-4D97-AF65-F5344CB8AC3E}">
        <p14:creationId xmlns:p14="http://schemas.microsoft.com/office/powerpoint/2010/main" val="1469491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18</a:t>
            </a:fld>
            <a:endParaRPr lang="zh-CN" altLang="en-US"/>
          </a:p>
        </p:txBody>
      </p:sp>
    </p:spTree>
    <p:extLst>
      <p:ext uri="{BB962C8B-B14F-4D97-AF65-F5344CB8AC3E}">
        <p14:creationId xmlns:p14="http://schemas.microsoft.com/office/powerpoint/2010/main" val="3337404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19</a:t>
            </a:fld>
            <a:endParaRPr lang="zh-CN" altLang="en-US"/>
          </a:p>
        </p:txBody>
      </p:sp>
    </p:spTree>
    <p:extLst>
      <p:ext uri="{BB962C8B-B14F-4D97-AF65-F5344CB8AC3E}">
        <p14:creationId xmlns:p14="http://schemas.microsoft.com/office/powerpoint/2010/main" val="170527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t>2</a:t>
            </a:fld>
            <a:endParaRPr lang="zh-CN" altLang="en-US"/>
          </a:p>
        </p:txBody>
      </p:sp>
    </p:spTree>
    <p:extLst>
      <p:ext uri="{BB962C8B-B14F-4D97-AF65-F5344CB8AC3E}">
        <p14:creationId xmlns:p14="http://schemas.microsoft.com/office/powerpoint/2010/main" val="1959703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20</a:t>
            </a:fld>
            <a:endParaRPr lang="zh-CN" altLang="en-US"/>
          </a:p>
        </p:txBody>
      </p:sp>
    </p:spTree>
    <p:extLst>
      <p:ext uri="{BB962C8B-B14F-4D97-AF65-F5344CB8AC3E}">
        <p14:creationId xmlns:p14="http://schemas.microsoft.com/office/powerpoint/2010/main" val="380271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t>21</a:t>
            </a:fld>
            <a:endParaRPr lang="zh-CN" altLang="en-US"/>
          </a:p>
        </p:txBody>
      </p:sp>
    </p:spTree>
    <p:extLst>
      <p:ext uri="{BB962C8B-B14F-4D97-AF65-F5344CB8AC3E}">
        <p14:creationId xmlns:p14="http://schemas.microsoft.com/office/powerpoint/2010/main" val="2973128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22</a:t>
            </a:fld>
            <a:endParaRPr lang="zh-CN" altLang="en-US"/>
          </a:p>
        </p:txBody>
      </p:sp>
    </p:spTree>
    <p:extLst>
      <p:ext uri="{BB962C8B-B14F-4D97-AF65-F5344CB8AC3E}">
        <p14:creationId xmlns:p14="http://schemas.microsoft.com/office/powerpoint/2010/main" val="651378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t>23</a:t>
            </a:fld>
            <a:endParaRPr lang="zh-CN" altLang="en-US"/>
          </a:p>
        </p:txBody>
      </p:sp>
    </p:spTree>
    <p:extLst>
      <p:ext uri="{BB962C8B-B14F-4D97-AF65-F5344CB8AC3E}">
        <p14:creationId xmlns:p14="http://schemas.microsoft.com/office/powerpoint/2010/main" val="1027894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24</a:t>
            </a:fld>
            <a:endParaRPr lang="zh-CN" altLang="en-US"/>
          </a:p>
        </p:txBody>
      </p:sp>
    </p:spTree>
    <p:extLst>
      <p:ext uri="{BB962C8B-B14F-4D97-AF65-F5344CB8AC3E}">
        <p14:creationId xmlns:p14="http://schemas.microsoft.com/office/powerpoint/2010/main" val="594526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t>25</a:t>
            </a:fld>
            <a:endParaRPr lang="zh-CN" altLang="en-US"/>
          </a:p>
        </p:txBody>
      </p:sp>
    </p:spTree>
    <p:extLst>
      <p:ext uri="{BB962C8B-B14F-4D97-AF65-F5344CB8AC3E}">
        <p14:creationId xmlns:p14="http://schemas.microsoft.com/office/powerpoint/2010/main" val="1059434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t>3</a:t>
            </a:fld>
            <a:endParaRPr lang="zh-CN" altLang="en-US"/>
          </a:p>
        </p:txBody>
      </p:sp>
    </p:spTree>
    <p:extLst>
      <p:ext uri="{BB962C8B-B14F-4D97-AF65-F5344CB8AC3E}">
        <p14:creationId xmlns:p14="http://schemas.microsoft.com/office/powerpoint/2010/main" val="417999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4</a:t>
            </a:fld>
            <a:endParaRPr lang="zh-CN" altLang="en-US"/>
          </a:p>
        </p:txBody>
      </p:sp>
    </p:spTree>
    <p:extLst>
      <p:ext uri="{BB962C8B-B14F-4D97-AF65-F5344CB8AC3E}">
        <p14:creationId xmlns:p14="http://schemas.microsoft.com/office/powerpoint/2010/main" val="1472488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5</a:t>
            </a:fld>
            <a:endParaRPr lang="zh-CN" altLang="en-US"/>
          </a:p>
        </p:txBody>
      </p:sp>
    </p:spTree>
    <p:extLst>
      <p:ext uri="{BB962C8B-B14F-4D97-AF65-F5344CB8AC3E}">
        <p14:creationId xmlns:p14="http://schemas.microsoft.com/office/powerpoint/2010/main" val="2673496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6</a:t>
            </a:fld>
            <a:endParaRPr lang="zh-CN" altLang="en-US"/>
          </a:p>
        </p:txBody>
      </p:sp>
    </p:spTree>
    <p:extLst>
      <p:ext uri="{BB962C8B-B14F-4D97-AF65-F5344CB8AC3E}">
        <p14:creationId xmlns:p14="http://schemas.microsoft.com/office/powerpoint/2010/main" val="78030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t>7</a:t>
            </a:fld>
            <a:endParaRPr lang="zh-CN" altLang="en-US"/>
          </a:p>
        </p:txBody>
      </p:sp>
    </p:spTree>
    <p:extLst>
      <p:ext uri="{BB962C8B-B14F-4D97-AF65-F5344CB8AC3E}">
        <p14:creationId xmlns:p14="http://schemas.microsoft.com/office/powerpoint/2010/main" val="302569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EBF8934-6CED-46F5-B7D3-6CA103631274}" type="slidenum">
              <a:rPr lang="zh-CN" altLang="en-US" smtClean="0"/>
              <a:t>8</a:t>
            </a:fld>
            <a:endParaRPr lang="zh-CN" altLang="en-US"/>
          </a:p>
        </p:txBody>
      </p:sp>
    </p:spTree>
    <p:extLst>
      <p:ext uri="{BB962C8B-B14F-4D97-AF65-F5344CB8AC3E}">
        <p14:creationId xmlns:p14="http://schemas.microsoft.com/office/powerpoint/2010/main" val="97771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BF8934-6CED-46F5-B7D3-6CA103631274}" type="slidenum">
              <a:rPr lang="zh-CN" altLang="en-US" smtClean="0"/>
              <a:t>9</a:t>
            </a:fld>
            <a:endParaRPr lang="zh-CN" altLang="en-US"/>
          </a:p>
        </p:txBody>
      </p:sp>
    </p:spTree>
    <p:extLst>
      <p:ext uri="{BB962C8B-B14F-4D97-AF65-F5344CB8AC3E}">
        <p14:creationId xmlns:p14="http://schemas.microsoft.com/office/powerpoint/2010/main" val="81386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83E8761-A14E-4E6E-B19C-D0ABAA7747FF}" type="datetimeFigureOut">
              <a:rPr lang="zh-CN" altLang="en-US" smtClean="0"/>
              <a:t>2021/9/1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83E8761-A14E-4E6E-B19C-D0ABAA7747FF}" type="datetimeFigureOut">
              <a:rPr lang="zh-CN" altLang="en-US" smtClean="0"/>
              <a:t>2021/9/1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83E8761-A14E-4E6E-B19C-D0ABAA7747FF}" type="datetimeFigureOut">
              <a:rPr lang="zh-CN" altLang="en-US" smtClean="0"/>
              <a:t>2021/9/1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83E8761-A14E-4E6E-B19C-D0ABAA7747FF}" type="datetimeFigureOut">
              <a:rPr lang="zh-CN" altLang="en-US" smtClean="0"/>
              <a:t>2021/9/1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83E8761-A14E-4E6E-B19C-D0ABAA7747FF}" type="datetimeFigureOut">
              <a:rPr lang="zh-CN" altLang="en-US" smtClean="0"/>
              <a:t>2021/9/1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83E8761-A14E-4E6E-B19C-D0ABAA7747FF}" type="datetimeFigureOut">
              <a:rPr lang="zh-CN" altLang="en-US" smtClean="0"/>
              <a:t>2021/9/1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10F0F-E077-475B-A7EC-03CDC27F5B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83E8761-A14E-4E6E-B19C-D0ABAA7747FF}" type="datetimeFigureOut">
              <a:rPr lang="zh-CN" altLang="en-US" smtClean="0"/>
              <a:t>2021/9/1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410F0F-E077-475B-A7EC-03CDC27F5B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83E8761-A14E-4E6E-B19C-D0ABAA7747FF}" type="datetimeFigureOut">
              <a:rPr lang="zh-CN" altLang="en-US" smtClean="0"/>
              <a:t>2021/9/1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410F0F-E077-475B-A7EC-03CDC27F5B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3E8761-A14E-4E6E-B19C-D0ABAA7747FF}" type="datetimeFigureOut">
              <a:rPr lang="zh-CN" altLang="en-US" smtClean="0"/>
              <a:t>2021/9/1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410F0F-E077-475B-A7EC-03CDC27F5B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83E8761-A14E-4E6E-B19C-D0ABAA7747FF}" type="datetimeFigureOut">
              <a:rPr lang="zh-CN" altLang="en-US" smtClean="0"/>
              <a:t>2021/9/1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10F0F-E077-475B-A7EC-03CDC27F5B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83E8761-A14E-4E6E-B19C-D0ABAA7747FF}" type="datetimeFigureOut">
              <a:rPr lang="zh-CN" altLang="en-US" smtClean="0"/>
              <a:t>2021/9/1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10F0F-E077-475B-A7EC-03CDC27F5B8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E8761-A14E-4E6E-B19C-D0ABAA7747FF}" type="datetimeFigureOut">
              <a:rPr lang="zh-CN" altLang="en-US" smtClean="0"/>
              <a:t>2021/9/1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10F0F-E077-475B-A7EC-03CDC27F5B8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image" Target="../media/image3.jpeg"/><Relationship Id="rId4" Type="http://schemas.openxmlformats.org/officeDocument/2006/relationships/tags" Target="../tags/tag4.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16.jpeg"/><Relationship Id="rId5" Type="http://schemas.openxmlformats.org/officeDocument/2006/relationships/tags" Target="../tags/tag72.xml"/><Relationship Id="rId10" Type="http://schemas.openxmlformats.org/officeDocument/2006/relationships/image" Target="../media/image3.jpeg"/><Relationship Id="rId4" Type="http://schemas.openxmlformats.org/officeDocument/2006/relationships/tags" Target="../tags/tag7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10" Type="http://schemas.openxmlformats.org/officeDocument/2006/relationships/image" Target="../media/image3.jpeg"/><Relationship Id="rId4" Type="http://schemas.openxmlformats.org/officeDocument/2006/relationships/tags" Target="../tags/tag78.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17.jpeg"/><Relationship Id="rId5" Type="http://schemas.openxmlformats.org/officeDocument/2006/relationships/tags" Target="../tags/tag86.xml"/><Relationship Id="rId10" Type="http://schemas.openxmlformats.org/officeDocument/2006/relationships/image" Target="../media/image3.jpeg"/><Relationship Id="rId4" Type="http://schemas.openxmlformats.org/officeDocument/2006/relationships/tags" Target="../tags/tag85.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0.png"/><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image" Target="../media/image19.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media/image18.png"/><Relationship Id="rId5" Type="http://schemas.openxmlformats.org/officeDocument/2006/relationships/tags" Target="../tags/tag93.xml"/><Relationship Id="rId10" Type="http://schemas.openxmlformats.org/officeDocument/2006/relationships/image" Target="../media/image3.jpeg"/><Relationship Id="rId4" Type="http://schemas.openxmlformats.org/officeDocument/2006/relationships/tags" Target="../tags/tag92.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3.png"/><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image" Target="../media/image22.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21.png"/><Relationship Id="rId5" Type="http://schemas.openxmlformats.org/officeDocument/2006/relationships/tags" Target="../tags/tag100.xml"/><Relationship Id="rId10" Type="http://schemas.openxmlformats.org/officeDocument/2006/relationships/image" Target="../media/image3.jpeg"/><Relationship Id="rId4" Type="http://schemas.openxmlformats.org/officeDocument/2006/relationships/tags" Target="../tags/tag99.xml"/><Relationship Id="rId9" Type="http://schemas.openxmlformats.org/officeDocument/2006/relationships/notesSlide" Target="../notesSlides/notesSlide14.xml"/><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12.png"/><Relationship Id="rId5" Type="http://schemas.openxmlformats.org/officeDocument/2006/relationships/tags" Target="../tags/tag107.xml"/><Relationship Id="rId10" Type="http://schemas.openxmlformats.org/officeDocument/2006/relationships/image" Target="../media/image3.jpeg"/><Relationship Id="rId4" Type="http://schemas.openxmlformats.org/officeDocument/2006/relationships/tags" Target="../tags/tag106.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12.xml"/><Relationship Id="rId7" Type="http://schemas.openxmlformats.org/officeDocument/2006/relationships/notesSlide" Target="../notesSlides/notesSlide1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Layout" Target="../slideLayouts/slideLayout7.xml"/><Relationship Id="rId5" Type="http://schemas.openxmlformats.org/officeDocument/2006/relationships/tags" Target="../tags/tag114.xml"/><Relationship Id="rId4" Type="http://schemas.openxmlformats.org/officeDocument/2006/relationships/tags" Target="../tags/tag113.xml"/><Relationship Id="rId9"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26.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image" Target="../media/image25.png"/><Relationship Id="rId5" Type="http://schemas.openxmlformats.org/officeDocument/2006/relationships/tags" Target="../tags/tag119.xml"/><Relationship Id="rId10" Type="http://schemas.openxmlformats.org/officeDocument/2006/relationships/image" Target="../media/image3.jpeg"/><Relationship Id="rId4" Type="http://schemas.openxmlformats.org/officeDocument/2006/relationships/tags" Target="../tags/tag118.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3" Type="http://schemas.openxmlformats.org/officeDocument/2006/relationships/tags" Target="../tags/tag134.xml"/><Relationship Id="rId18" Type="http://schemas.openxmlformats.org/officeDocument/2006/relationships/tags" Target="../tags/tag139.xml"/><Relationship Id="rId26" Type="http://schemas.openxmlformats.org/officeDocument/2006/relationships/tags" Target="../tags/tag147.xml"/><Relationship Id="rId39" Type="http://schemas.openxmlformats.org/officeDocument/2006/relationships/tags" Target="../tags/tag160.xml"/><Relationship Id="rId21" Type="http://schemas.openxmlformats.org/officeDocument/2006/relationships/tags" Target="../tags/tag142.xml"/><Relationship Id="rId34" Type="http://schemas.openxmlformats.org/officeDocument/2006/relationships/tags" Target="../tags/tag155.xml"/><Relationship Id="rId42" Type="http://schemas.openxmlformats.org/officeDocument/2006/relationships/notesSlide" Target="../notesSlides/notesSlide18.xml"/><Relationship Id="rId47" Type="http://schemas.openxmlformats.org/officeDocument/2006/relationships/image" Target="../media/image1.svg"/><Relationship Id="rId7" Type="http://schemas.openxmlformats.org/officeDocument/2006/relationships/tags" Target="../tags/tag128.xml"/><Relationship Id="rId2" Type="http://schemas.openxmlformats.org/officeDocument/2006/relationships/tags" Target="../tags/tag123.xml"/><Relationship Id="rId16" Type="http://schemas.openxmlformats.org/officeDocument/2006/relationships/tags" Target="../tags/tag137.xml"/><Relationship Id="rId29" Type="http://schemas.openxmlformats.org/officeDocument/2006/relationships/tags" Target="../tags/tag150.xml"/><Relationship Id="rId11" Type="http://schemas.openxmlformats.org/officeDocument/2006/relationships/tags" Target="../tags/tag132.xml"/><Relationship Id="rId24" Type="http://schemas.openxmlformats.org/officeDocument/2006/relationships/tags" Target="../tags/tag145.xml"/><Relationship Id="rId32" Type="http://schemas.openxmlformats.org/officeDocument/2006/relationships/tags" Target="../tags/tag153.xml"/><Relationship Id="rId37" Type="http://schemas.openxmlformats.org/officeDocument/2006/relationships/tags" Target="../tags/tag158.xml"/><Relationship Id="rId40" Type="http://schemas.openxmlformats.org/officeDocument/2006/relationships/tags" Target="../tags/tag161.xml"/><Relationship Id="rId45" Type="http://schemas.openxmlformats.org/officeDocument/2006/relationships/image" Target="../media/image21.png"/><Relationship Id="rId5" Type="http://schemas.openxmlformats.org/officeDocument/2006/relationships/tags" Target="../tags/tag126.xml"/><Relationship Id="rId15" Type="http://schemas.openxmlformats.org/officeDocument/2006/relationships/tags" Target="../tags/tag136.xml"/><Relationship Id="rId23" Type="http://schemas.openxmlformats.org/officeDocument/2006/relationships/tags" Target="../tags/tag144.xml"/><Relationship Id="rId28" Type="http://schemas.openxmlformats.org/officeDocument/2006/relationships/tags" Target="../tags/tag149.xml"/><Relationship Id="rId36" Type="http://schemas.openxmlformats.org/officeDocument/2006/relationships/tags" Target="../tags/tag157.xml"/><Relationship Id="rId49" Type="http://schemas.openxmlformats.org/officeDocument/2006/relationships/image" Target="../media/image12.png"/><Relationship Id="rId10" Type="http://schemas.openxmlformats.org/officeDocument/2006/relationships/tags" Target="../tags/tag131.xml"/><Relationship Id="rId19" Type="http://schemas.openxmlformats.org/officeDocument/2006/relationships/tags" Target="../tags/tag140.xml"/><Relationship Id="rId31" Type="http://schemas.openxmlformats.org/officeDocument/2006/relationships/tags" Target="../tags/tag152.xml"/><Relationship Id="rId44" Type="http://schemas.openxmlformats.org/officeDocument/2006/relationships/image" Target="../media/image11.png"/><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 Id="rId22" Type="http://schemas.openxmlformats.org/officeDocument/2006/relationships/tags" Target="../tags/tag143.xml"/><Relationship Id="rId27" Type="http://schemas.openxmlformats.org/officeDocument/2006/relationships/tags" Target="../tags/tag148.xml"/><Relationship Id="rId30" Type="http://schemas.openxmlformats.org/officeDocument/2006/relationships/tags" Target="../tags/tag151.xml"/><Relationship Id="rId35" Type="http://schemas.openxmlformats.org/officeDocument/2006/relationships/tags" Target="../tags/tag156.xml"/><Relationship Id="rId43" Type="http://schemas.openxmlformats.org/officeDocument/2006/relationships/image" Target="../media/image3.jpeg"/><Relationship Id="rId48" Type="http://schemas.openxmlformats.org/officeDocument/2006/relationships/image" Target="../media/image28.png"/><Relationship Id="rId8" Type="http://schemas.openxmlformats.org/officeDocument/2006/relationships/tags" Target="../tags/tag129.xml"/><Relationship Id="rId3" Type="http://schemas.openxmlformats.org/officeDocument/2006/relationships/tags" Target="../tags/tag124.xml"/><Relationship Id="rId12" Type="http://schemas.openxmlformats.org/officeDocument/2006/relationships/tags" Target="../tags/tag133.xml"/><Relationship Id="rId17" Type="http://schemas.openxmlformats.org/officeDocument/2006/relationships/tags" Target="../tags/tag138.xml"/><Relationship Id="rId25" Type="http://schemas.openxmlformats.org/officeDocument/2006/relationships/tags" Target="../tags/tag146.xml"/><Relationship Id="rId33" Type="http://schemas.openxmlformats.org/officeDocument/2006/relationships/tags" Target="../tags/tag154.xml"/><Relationship Id="rId38" Type="http://schemas.openxmlformats.org/officeDocument/2006/relationships/tags" Target="../tags/tag159.xml"/><Relationship Id="rId46" Type="http://schemas.openxmlformats.org/officeDocument/2006/relationships/image" Target="../media/image27.png"/><Relationship Id="rId20" Type="http://schemas.openxmlformats.org/officeDocument/2006/relationships/tags" Target="../tags/tag141.xml"/><Relationship Id="rId41" Type="http://schemas.openxmlformats.org/officeDocument/2006/relationships/slideLayout" Target="../slideLayouts/slideLayout7.xml"/><Relationship Id="rId1" Type="http://schemas.openxmlformats.org/officeDocument/2006/relationships/tags" Target="../tags/tag122.xml"/><Relationship Id="rId6" Type="http://schemas.openxmlformats.org/officeDocument/2006/relationships/tags" Target="../tags/tag127.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10" Type="http://schemas.openxmlformats.org/officeDocument/2006/relationships/image" Target="../media/image3.jpeg"/><Relationship Id="rId4" Type="http://schemas.openxmlformats.org/officeDocument/2006/relationships/tags" Target="../tags/tag165.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21" Type="http://schemas.openxmlformats.org/officeDocument/2006/relationships/slideLayout" Target="../slideLayouts/slideLayout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hemeOverride" Target="../theme/themeOverride2.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image" Target="../media/image3.jpeg"/><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image" Target="../media/image1.jpeg"/><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71.xml"/><Relationship Id="rId7" Type="http://schemas.openxmlformats.org/officeDocument/2006/relationships/tags" Target="../tags/tag175.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image" Target="../media/image3.jpeg"/><Relationship Id="rId5" Type="http://schemas.openxmlformats.org/officeDocument/2006/relationships/tags" Target="../tags/tag173.xml"/><Relationship Id="rId10" Type="http://schemas.openxmlformats.org/officeDocument/2006/relationships/image" Target="../media/image29.jpeg"/><Relationship Id="rId4" Type="http://schemas.openxmlformats.org/officeDocument/2006/relationships/tags" Target="../tags/tag172.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78.xml"/><Relationship Id="rId7" Type="http://schemas.openxmlformats.org/officeDocument/2006/relationships/notesSlide" Target="../notesSlides/notesSlide21.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slideLayout" Target="../slideLayouts/slideLayout7.xml"/><Relationship Id="rId5" Type="http://schemas.openxmlformats.org/officeDocument/2006/relationships/tags" Target="../tags/tag180.xml"/><Relationship Id="rId4" Type="http://schemas.openxmlformats.org/officeDocument/2006/relationships/tags" Target="../tags/tag179.xml"/><Relationship Id="rId9"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83.xml"/><Relationship Id="rId7" Type="http://schemas.openxmlformats.org/officeDocument/2006/relationships/tags" Target="../tags/tag187.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5" Type="http://schemas.openxmlformats.org/officeDocument/2006/relationships/tags" Target="../tags/tag185.xml"/><Relationship Id="rId10" Type="http://schemas.openxmlformats.org/officeDocument/2006/relationships/image" Target="../media/image3.jpeg"/><Relationship Id="rId4" Type="http://schemas.openxmlformats.org/officeDocument/2006/relationships/tags" Target="../tags/tag184.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90.xml"/><Relationship Id="rId7" Type="http://schemas.openxmlformats.org/officeDocument/2006/relationships/notesSlide" Target="../notesSlides/notesSlide23.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7.xml"/><Relationship Id="rId5" Type="http://schemas.openxmlformats.org/officeDocument/2006/relationships/tags" Target="../tags/tag192.xml"/><Relationship Id="rId4" Type="http://schemas.openxmlformats.org/officeDocument/2006/relationships/tags" Target="../tags/tag191.xml"/><Relationship Id="rId9"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95.xml"/><Relationship Id="rId7" Type="http://schemas.openxmlformats.org/officeDocument/2006/relationships/tags" Target="../tags/tag19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image" Target="../media/image30.jpeg"/><Relationship Id="rId5" Type="http://schemas.openxmlformats.org/officeDocument/2006/relationships/tags" Target="../tags/tag197.xml"/><Relationship Id="rId10" Type="http://schemas.openxmlformats.org/officeDocument/2006/relationships/image" Target="../media/image3.jpeg"/><Relationship Id="rId4" Type="http://schemas.openxmlformats.org/officeDocument/2006/relationships/tags" Target="../tags/tag196.xml"/><Relationship Id="rId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202.xml"/><Relationship Id="rId7" Type="http://schemas.openxmlformats.org/officeDocument/2006/relationships/notesSlide" Target="../notesSlides/notesSlide25.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Layout" Target="../slideLayouts/slideLayout7.xml"/><Relationship Id="rId5" Type="http://schemas.openxmlformats.org/officeDocument/2006/relationships/tags" Target="../tags/tag204.xml"/><Relationship Id="rId10" Type="http://schemas.openxmlformats.org/officeDocument/2006/relationships/image" Target="../media/image3.jpeg"/><Relationship Id="rId4" Type="http://schemas.openxmlformats.org/officeDocument/2006/relationships/tags" Target="../tags/tag203.xm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7.xml"/><Relationship Id="rId7" Type="http://schemas.openxmlformats.org/officeDocument/2006/relationships/notesSlide" Target="../notesSlides/notesSlide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7.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5.jpeg"/><Relationship Id="rId5" Type="http://schemas.openxmlformats.org/officeDocument/2006/relationships/tags" Target="../tags/tag34.xml"/><Relationship Id="rId10" Type="http://schemas.openxmlformats.org/officeDocument/2006/relationships/image" Target="../media/image3.jpeg"/><Relationship Id="rId4" Type="http://schemas.openxmlformats.org/officeDocument/2006/relationships/tags" Target="../tags/tag33.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7.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6.jpeg"/><Relationship Id="rId5" Type="http://schemas.openxmlformats.org/officeDocument/2006/relationships/tags" Target="../tags/tag41.xml"/><Relationship Id="rId10" Type="http://schemas.openxmlformats.org/officeDocument/2006/relationships/image" Target="../media/image3.jpeg"/><Relationship Id="rId4" Type="http://schemas.openxmlformats.org/officeDocument/2006/relationships/tags" Target="../tags/tag40.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9.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3.jpeg"/><Relationship Id="rId5" Type="http://schemas.openxmlformats.org/officeDocument/2006/relationships/tags" Target="../tags/tag48.xml"/><Relationship Id="rId10" Type="http://schemas.openxmlformats.org/officeDocument/2006/relationships/image" Target="../media/image8.jpeg"/><Relationship Id="rId4" Type="http://schemas.openxmlformats.org/officeDocument/2006/relationships/tags" Target="../tags/tag47.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53.xml"/><Relationship Id="rId7" Type="http://schemas.openxmlformats.org/officeDocument/2006/relationships/notesSlide" Target="../notesSlides/notesSlide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7.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2.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media/image11.png"/><Relationship Id="rId2" Type="http://schemas.openxmlformats.org/officeDocument/2006/relationships/tags" Target="../tags/tag57.xml"/><Relationship Id="rId16" Type="http://schemas.openxmlformats.org/officeDocument/2006/relationships/image" Target="../media/image15.pn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10.png"/><Relationship Id="rId5" Type="http://schemas.openxmlformats.org/officeDocument/2006/relationships/tags" Target="../tags/tag60.xml"/><Relationship Id="rId15" Type="http://schemas.openxmlformats.org/officeDocument/2006/relationships/image" Target="../media/image14.png"/><Relationship Id="rId10" Type="http://schemas.openxmlformats.org/officeDocument/2006/relationships/image" Target="../media/image3.jpeg"/><Relationship Id="rId4" Type="http://schemas.openxmlformats.org/officeDocument/2006/relationships/tags" Target="../tags/tag59.xml"/><Relationship Id="rId9" Type="http://schemas.openxmlformats.org/officeDocument/2006/relationships/notesSlide" Target="../notesSlides/notesSlide8.xml"/><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65.xml"/><Relationship Id="rId7" Type="http://schemas.openxmlformats.org/officeDocument/2006/relationships/notesSlide" Target="../notesSlides/notesSlide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7.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A_PA-图片 6"/>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 y="838200"/>
            <a:ext cx="12192000" cy="5181600"/>
          </a:xfrm>
          <a:prstGeom prst="rect">
            <a:avLst/>
          </a:prstGeom>
        </p:spPr>
      </p:pic>
      <p:sp>
        <p:nvSpPr>
          <p:cNvPr id="8" name="PA_PA-燕尾形 7"/>
          <p:cNvSpPr/>
          <p:nvPr>
            <p:custDataLst>
              <p:tags r:id="rId3"/>
            </p:custDataLst>
          </p:nvPr>
        </p:nvSpPr>
        <p:spPr>
          <a:xfrm>
            <a:off x="5781107" y="838200"/>
            <a:ext cx="2552700" cy="5181600"/>
          </a:xfrm>
          <a:prstGeom prst="chevron">
            <a:avLst>
              <a:gd name="adj" fmla="val 77766"/>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9" name="PA_PA-文本框 8"/>
          <p:cNvSpPr txBox="1"/>
          <p:nvPr>
            <p:custDataLst>
              <p:tags r:id="rId4"/>
            </p:custDataLst>
          </p:nvPr>
        </p:nvSpPr>
        <p:spPr>
          <a:xfrm>
            <a:off x="320447" y="2409875"/>
            <a:ext cx="6966404" cy="2038250"/>
          </a:xfrm>
          <a:prstGeom prst="rect">
            <a:avLst/>
          </a:prstGeom>
          <a:noFill/>
          <a:effectLst>
            <a:outerShdw blurRad="50800" dist="38100" dir="5400000" algn="t" rotWithShape="0">
              <a:prstClr val="black">
                <a:alpha val="70000"/>
              </a:prstClr>
            </a:outerShdw>
          </a:effectLst>
        </p:spPr>
        <p:txBody>
          <a:bodyPr wrap="square" rtlCol="0">
            <a:spAutoFit/>
          </a:bodyPr>
          <a:lstStyle/>
          <a:p>
            <a:pPr algn="ctr">
              <a:lnSpc>
                <a:spcPts val="7900"/>
              </a:lnSpc>
            </a:pPr>
            <a:r>
              <a:rPr lang="zh-CN" altLang="en-US" sz="5200" spc="300" dirty="0">
                <a:blipFill>
                  <a:blip r:embed="rId9"/>
                  <a:stretch>
                    <a:fillRect/>
                  </a:stretch>
                </a:blipFill>
                <a:latin typeface="思源黑体 CN Heavy" panose="020B0A00000000000000" pitchFamily="34" charset="-122"/>
                <a:ea typeface="思源黑体 CN Heavy" panose="020B0A00000000000000" pitchFamily="34" charset="-122"/>
                <a:cs typeface="+mn-ea"/>
                <a:sym typeface="+mn-lt"/>
              </a:rPr>
              <a:t>援建乡村图书馆</a:t>
            </a:r>
            <a:endParaRPr lang="en-US" altLang="zh-CN" sz="5200" spc="300" dirty="0">
              <a:blipFill>
                <a:blip r:embed="rId9"/>
                <a:stretch>
                  <a:fillRect/>
                </a:stretch>
              </a:blipFill>
              <a:latin typeface="思源黑体 CN Heavy" panose="020B0A00000000000000" pitchFamily="34" charset="-122"/>
              <a:ea typeface="思源黑体 CN Heavy" panose="020B0A00000000000000" pitchFamily="34" charset="-122"/>
              <a:cs typeface="+mn-ea"/>
              <a:sym typeface="+mn-lt"/>
            </a:endParaRPr>
          </a:p>
          <a:p>
            <a:pPr algn="ctr">
              <a:lnSpc>
                <a:spcPts val="7900"/>
              </a:lnSpc>
            </a:pPr>
            <a:r>
              <a:rPr lang="zh-CN" altLang="en-US" sz="5200" spc="300" dirty="0">
                <a:blipFill>
                  <a:blip r:embed="rId9"/>
                  <a:stretch>
                    <a:fillRect/>
                  </a:stretch>
                </a:blipFill>
                <a:latin typeface="思源黑体 CN Heavy" panose="020B0A00000000000000" pitchFamily="34" charset="-122"/>
                <a:ea typeface="思源黑体 CN Heavy" panose="020B0A00000000000000" pitchFamily="34" charset="-122"/>
                <a:cs typeface="+mn-ea"/>
                <a:sym typeface="+mn-lt"/>
              </a:rPr>
              <a:t>乡村教育振兴行动</a:t>
            </a:r>
            <a:endParaRPr lang="en-US" altLang="zh-CN" sz="5200" spc="300" dirty="0">
              <a:blipFill>
                <a:blip r:embed="rId9"/>
                <a:stretch>
                  <a:fillRect/>
                </a:stretch>
              </a:blipFill>
              <a:latin typeface="思源黑体 CN Heavy" panose="020B0A00000000000000" pitchFamily="34" charset="-122"/>
              <a:ea typeface="思源黑体 CN Heavy" panose="020B0A00000000000000" pitchFamily="34" charset="-122"/>
              <a:cs typeface="+mn-ea"/>
              <a:sym typeface="+mn-lt"/>
            </a:endParaRPr>
          </a:p>
        </p:txBody>
      </p:sp>
      <p:pic>
        <p:nvPicPr>
          <p:cNvPr id="23" name="PA_图片 27"/>
          <p:cNvPicPr>
            <a:picLocks noChangeAspect="1"/>
          </p:cNvPicPr>
          <p:nvPr>
            <p:custDataLst>
              <p:tags r:id="rId5"/>
            </p:custDataLst>
          </p:nvPr>
        </p:nvPicPr>
        <p:blipFill rotWithShape="1">
          <a:blip r:embed="rId10" cstate="print">
            <a:extLst>
              <a:ext uri="{28A0092B-C50C-407E-A947-70E740481C1C}">
                <a14:useLocalDpi xmlns:a14="http://schemas.microsoft.com/office/drawing/2010/main" val="0"/>
              </a:ext>
            </a:extLst>
          </a:blip>
          <a:srcRect t="20041" b="17653"/>
          <a:stretch>
            <a:fillRect/>
          </a:stretch>
        </p:blipFill>
        <p:spPr>
          <a:xfrm>
            <a:off x="-1" y="0"/>
            <a:ext cx="1056000" cy="657955"/>
          </a:xfrm>
          <a:prstGeom prst="rect">
            <a:avLst/>
          </a:prstGeom>
        </p:spPr>
      </p:pic>
      <p:sp>
        <p:nvSpPr>
          <p:cNvPr id="2" name="文本框 1"/>
          <p:cNvSpPr txBox="1"/>
          <p:nvPr/>
        </p:nvSpPr>
        <p:spPr>
          <a:xfrm>
            <a:off x="4090670" y="6200140"/>
            <a:ext cx="2467342" cy="307777"/>
          </a:xfrm>
          <a:prstGeom prst="rect">
            <a:avLst/>
          </a:prstGeom>
          <a:noFill/>
        </p:spPr>
        <p:txBody>
          <a:bodyPr wrap="none" rtlCol="0" anchor="t">
            <a:spAutoFit/>
          </a:bodyPr>
          <a:lstStyle/>
          <a:p>
            <a:r>
              <a:rPr lang="en-US" altLang="zh-CN" sz="1400" spc="3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sz="1400" spc="300" smtClean="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北京益公公益基金会</a:t>
            </a:r>
            <a:r>
              <a:rPr lang="en-US" altLang="zh-CN" sz="1400" spc="300" smtClean="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1"/>
            </p:custDataLst>
          </p:nvPr>
        </p:nvGrpSpPr>
        <p:grpSpPr>
          <a:xfrm>
            <a:off x="139484" y="443874"/>
            <a:ext cx="546137" cy="338554"/>
            <a:chOff x="272647" y="248323"/>
            <a:chExt cx="903186" cy="464599"/>
          </a:xfrm>
          <a:solidFill>
            <a:srgbClr val="DBB47E"/>
          </a:solidFill>
        </p:grpSpPr>
        <p:sp>
          <p:nvSpPr>
            <p:cNvPr id="3" name="PA-任意多边形 50"/>
            <p:cNvSpPr/>
            <p:nvPr>
              <p:custDataLst>
                <p:tags r:id="rId5"/>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6"/>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7"/>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cxnSp>
        <p:nvCxnSpPr>
          <p:cNvPr id="11" name="PA-直接连接符 10"/>
          <p:cNvCxnSpPr/>
          <p:nvPr>
            <p:custDataLst>
              <p:tags r:id="rId2"/>
            </p:custDataLst>
          </p:nvPr>
        </p:nvCxnSpPr>
        <p:spPr>
          <a:xfrm>
            <a:off x="11388725" y="613151"/>
            <a:ext cx="8032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A_图片 27"/>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t="20041" b="17653"/>
          <a:stretch>
            <a:fillRect/>
          </a:stretch>
        </p:blipFill>
        <p:spPr>
          <a:xfrm>
            <a:off x="11136000" y="-773"/>
            <a:ext cx="1056000" cy="657955"/>
          </a:xfrm>
          <a:prstGeom prst="rect">
            <a:avLst/>
          </a:prstGeom>
        </p:spPr>
      </p:pic>
      <p:sp>
        <p:nvSpPr>
          <p:cNvPr id="13" name="PA-文本框 6"/>
          <p:cNvSpPr txBox="1"/>
          <p:nvPr>
            <p:custDataLst>
              <p:tags r:id="rId4"/>
            </p:custDataLst>
          </p:nvPr>
        </p:nvSpPr>
        <p:spPr>
          <a:xfrm>
            <a:off x="839790" y="443874"/>
            <a:ext cx="7684450" cy="400110"/>
          </a:xfrm>
          <a:prstGeom prst="rect">
            <a:avLst/>
          </a:prstGeom>
          <a:noFill/>
          <a:effectLst/>
        </p:spPr>
        <p:txBody>
          <a:bodyPr wrap="square" rtlCol="0">
            <a:spAutoFit/>
          </a:bodyPr>
          <a:lstStyle/>
          <a:p>
            <a:pPr algn="just"/>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援建内容</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智能图书馆管理系统 实现家校协同育人</a:t>
            </a:r>
          </a:p>
        </p:txBody>
      </p:sp>
      <p:sp>
        <p:nvSpPr>
          <p:cNvPr id="14" name="文本框 13"/>
          <p:cNvSpPr txBox="1"/>
          <p:nvPr/>
        </p:nvSpPr>
        <p:spPr>
          <a:xfrm>
            <a:off x="543630" y="1563688"/>
            <a:ext cx="5228333" cy="4116704"/>
          </a:xfrm>
          <a:prstGeom prst="rect">
            <a:avLst/>
          </a:prstGeom>
          <a:noFill/>
        </p:spPr>
        <p:txBody>
          <a:bodyPr wrap="square">
            <a:spAutoFit/>
          </a:bodyPr>
          <a:lstStyle>
            <a:defPPr>
              <a:defRPr lang="zh-CN"/>
            </a:defPPr>
            <a:lvl1pPr algn="just">
              <a:lnSpc>
                <a:spcPct val="150000"/>
              </a:lnSpc>
              <a:defRPr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defRPr>
            </a:lvl1pPr>
          </a:lstStyle>
          <a:p>
            <a:r>
              <a:rPr lang="en-US" altLang="zh-CN" dirty="0" err="1"/>
              <a:t>AReader</a:t>
            </a:r>
            <a:r>
              <a:rPr lang="zh-CN" altLang="en-US" dirty="0"/>
              <a:t>领读者中小学图书云管理系统以“智能终端</a:t>
            </a:r>
            <a:r>
              <a:rPr lang="en-US" altLang="zh-CN" dirty="0"/>
              <a:t>+</a:t>
            </a:r>
            <a:r>
              <a:rPr lang="zh-CN" altLang="en-US" dirty="0"/>
              <a:t>内容</a:t>
            </a:r>
            <a:r>
              <a:rPr lang="en-US" altLang="zh-CN" dirty="0"/>
              <a:t>+</a:t>
            </a:r>
            <a:r>
              <a:rPr lang="zh-CN" altLang="en-US" dirty="0"/>
              <a:t>平台”的模式为阅读教学提供全流程支撑，通过大数据分析、智能书位管理、一书一码溯源设计为师生打造一个科学、有趣、可持续的良性阅读生态体系。智慧化管理，让阅读更高效。</a:t>
            </a:r>
            <a:endParaRPr lang="en-US" altLang="zh-CN" dirty="0"/>
          </a:p>
          <a:p>
            <a:endParaRPr lang="zh-CN" altLang="en-US" dirty="0"/>
          </a:p>
          <a:p>
            <a:r>
              <a:rPr lang="zh-CN" altLang="en-US" dirty="0"/>
              <a:t>同时，</a:t>
            </a:r>
            <a:r>
              <a:rPr lang="en-US" altLang="zh-CN" dirty="0" err="1"/>
              <a:t>AReader</a:t>
            </a:r>
            <a:r>
              <a:rPr lang="zh-CN" altLang="en-US" dirty="0"/>
              <a:t>领读者中小学图书云管理系统将家长纳入使用者范畴，加大家长在学生阅读教育中的角色分量。使家长在陪伴、帮助、督促学生阅读的过程中，加强与学生、与教师、与学校的沟通，以阅读为切入点，真正实现家校共同育人。</a:t>
            </a:r>
          </a:p>
        </p:txBody>
      </p:sp>
      <p:pic>
        <p:nvPicPr>
          <p:cNvPr id="16" name="图片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0236" y="1654704"/>
            <a:ext cx="5850126" cy="39346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1"/>
            </p:custDataLst>
          </p:nvPr>
        </p:nvGrpSpPr>
        <p:grpSpPr>
          <a:xfrm>
            <a:off x="139484" y="443874"/>
            <a:ext cx="546137" cy="338554"/>
            <a:chOff x="272647" y="248323"/>
            <a:chExt cx="903186" cy="464599"/>
          </a:xfrm>
          <a:solidFill>
            <a:srgbClr val="DBB47E"/>
          </a:solidFill>
        </p:grpSpPr>
        <p:sp>
          <p:nvSpPr>
            <p:cNvPr id="3" name="PA-任意多边形 50"/>
            <p:cNvSpPr/>
            <p:nvPr>
              <p:custDataLst>
                <p:tags r:id="rId5"/>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6"/>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7"/>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cxnSp>
        <p:nvCxnSpPr>
          <p:cNvPr id="11" name="PA-直接连接符 10"/>
          <p:cNvCxnSpPr/>
          <p:nvPr>
            <p:custDataLst>
              <p:tags r:id="rId2"/>
            </p:custDataLst>
          </p:nvPr>
        </p:nvCxnSpPr>
        <p:spPr>
          <a:xfrm>
            <a:off x="11388725" y="613151"/>
            <a:ext cx="8032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A_图片 27"/>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t="20041" b="17653"/>
          <a:stretch>
            <a:fillRect/>
          </a:stretch>
        </p:blipFill>
        <p:spPr>
          <a:xfrm>
            <a:off x="11136000" y="-773"/>
            <a:ext cx="1056000" cy="657955"/>
          </a:xfrm>
          <a:prstGeom prst="rect">
            <a:avLst/>
          </a:prstGeom>
        </p:spPr>
      </p:pic>
      <p:sp>
        <p:nvSpPr>
          <p:cNvPr id="13" name="PA-文本框 6"/>
          <p:cNvSpPr txBox="1"/>
          <p:nvPr>
            <p:custDataLst>
              <p:tags r:id="rId4"/>
            </p:custDataLst>
          </p:nvPr>
        </p:nvSpPr>
        <p:spPr>
          <a:xfrm>
            <a:off x="839790" y="443874"/>
            <a:ext cx="7684450" cy="400110"/>
          </a:xfrm>
          <a:prstGeom prst="rect">
            <a:avLst/>
          </a:prstGeom>
          <a:noFill/>
          <a:effectLst/>
        </p:spPr>
        <p:txBody>
          <a:bodyPr wrap="square" rtlCol="0">
            <a:spAutoFit/>
          </a:bodyPr>
          <a:lstStyle/>
          <a:p>
            <a:pPr algn="just"/>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援建内容</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教育部推荐和指导书目</a:t>
            </a:r>
          </a:p>
        </p:txBody>
      </p:sp>
      <p:sp>
        <p:nvSpPr>
          <p:cNvPr id="14" name="文本框 13"/>
          <p:cNvSpPr txBox="1"/>
          <p:nvPr/>
        </p:nvSpPr>
        <p:spPr>
          <a:xfrm>
            <a:off x="768670" y="1401426"/>
            <a:ext cx="10296210" cy="3724096"/>
          </a:xfrm>
          <a:prstGeom prst="rect">
            <a:avLst/>
          </a:prstGeom>
          <a:noFill/>
        </p:spPr>
        <p:txBody>
          <a:bodyPr wrap="square">
            <a:spAutoFit/>
          </a:bodyPr>
          <a:lstStyle>
            <a:defPPr>
              <a:defRPr lang="zh-CN"/>
            </a:defPPr>
            <a:lvl1pPr algn="just">
              <a:lnSpc>
                <a:spcPct val="150000"/>
              </a:lnSpc>
              <a:defRPr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defRPr>
            </a:lvl1pPr>
          </a:lstStyle>
          <a:p>
            <a:pPr marL="285750" indent="-285750">
              <a:spcAft>
                <a:spcPts val="1200"/>
              </a:spcAft>
              <a:buFont typeface="Arial" panose="020B0604020202020204" pitchFamily="34" charset="0"/>
              <a:buChar char="•"/>
            </a:pPr>
            <a:r>
              <a:rPr lang="zh-CN" altLang="en-US" b="1" dirty="0"/>
              <a:t>教育部</a:t>
            </a:r>
            <a:r>
              <a:rPr lang="en-US" altLang="zh-CN" b="1" dirty="0"/>
              <a:t>《2019</a:t>
            </a:r>
            <a:r>
              <a:rPr lang="zh-CN" altLang="en-US" b="1" dirty="0"/>
              <a:t>年全国中小学图书馆（室）推荐书目</a:t>
            </a:r>
            <a:r>
              <a:rPr lang="en-US" altLang="zh-CN" b="1" dirty="0"/>
              <a:t>》 </a:t>
            </a:r>
          </a:p>
          <a:p>
            <a:r>
              <a:rPr lang="zh-CN" altLang="en-US" dirty="0"/>
              <a:t>为贯彻全国教育大会精神，落实立德树人根本任务，进一步提高中小学图书馆（室）图书质量，推动中小学生阅读活动深入开展，教育部研制了该推荐书目，推荐书目共计</a:t>
            </a:r>
            <a:r>
              <a:rPr lang="en-US" altLang="zh-CN" dirty="0"/>
              <a:t>6905</a:t>
            </a:r>
            <a:r>
              <a:rPr lang="zh-CN" altLang="en-US" dirty="0"/>
              <a:t>种。本次援建活动捐赠小学阶段的</a:t>
            </a:r>
            <a:r>
              <a:rPr lang="en-US" altLang="zh-CN" dirty="0"/>
              <a:t>2800</a:t>
            </a:r>
            <a:r>
              <a:rPr lang="zh-CN" altLang="en-US" dirty="0"/>
              <a:t>种图书。 </a:t>
            </a:r>
          </a:p>
          <a:p>
            <a:endParaRPr lang="zh-CN" altLang="en-US" dirty="0"/>
          </a:p>
          <a:p>
            <a:pPr marL="285750" indent="-285750">
              <a:spcAft>
                <a:spcPts val="1200"/>
              </a:spcAft>
              <a:buFont typeface="Arial" panose="020B0604020202020204" pitchFamily="34" charset="0"/>
              <a:buChar char="•"/>
            </a:pPr>
            <a:r>
              <a:rPr lang="en-US" altLang="zh-CN" b="1" dirty="0"/>
              <a:t>《</a:t>
            </a:r>
            <a:r>
              <a:rPr lang="zh-CN" altLang="en-US" b="1" dirty="0"/>
              <a:t>教育部基础教育课程教材发展中心 中小学生阅读指导目录（</a:t>
            </a:r>
            <a:r>
              <a:rPr lang="en-US" altLang="zh-CN" b="1" dirty="0"/>
              <a:t>2020</a:t>
            </a:r>
            <a:r>
              <a:rPr lang="zh-CN" altLang="en-US" b="1" dirty="0"/>
              <a:t>年版）</a:t>
            </a:r>
            <a:r>
              <a:rPr lang="en-US" altLang="zh-CN" b="1" dirty="0"/>
              <a:t>》</a:t>
            </a:r>
          </a:p>
          <a:p>
            <a:pPr>
              <a:spcAft>
                <a:spcPts val="1200"/>
              </a:spcAft>
            </a:pPr>
            <a:r>
              <a:rPr lang="en-US" altLang="zh-CN" dirty="0"/>
              <a:t>《</a:t>
            </a:r>
            <a:r>
              <a:rPr lang="zh-CN" altLang="en-US" dirty="0"/>
              <a:t>指导目录</a:t>
            </a:r>
            <a:r>
              <a:rPr lang="en-US" altLang="zh-CN" dirty="0"/>
              <a:t>》</a:t>
            </a:r>
            <a:r>
              <a:rPr lang="zh-CN" altLang="en-US" dirty="0"/>
              <a:t>根据青少年儿童不同时期的心智发展水平、认知理解能力和阅读特点，从古今中外浩如烟海的图书中精心遴选出</a:t>
            </a:r>
            <a:r>
              <a:rPr lang="en-US" altLang="zh-CN" dirty="0"/>
              <a:t>300</a:t>
            </a:r>
            <a:r>
              <a:rPr lang="zh-CN" altLang="en-US" dirty="0"/>
              <a:t>种图书。</a:t>
            </a:r>
            <a:r>
              <a:rPr lang="en-US" altLang="zh-CN" dirty="0"/>
              <a:t>《</a:t>
            </a:r>
            <a:r>
              <a:rPr lang="zh-CN" altLang="en-US" dirty="0"/>
              <a:t>指导目录</a:t>
            </a:r>
            <a:r>
              <a:rPr lang="en-US" altLang="zh-CN" dirty="0"/>
              <a:t>》</a:t>
            </a:r>
            <a:r>
              <a:rPr lang="zh-CN" altLang="en-US" dirty="0"/>
              <a:t>分为小学、初中、高中三个学段，其中小学</a:t>
            </a:r>
            <a:r>
              <a:rPr lang="en-US" altLang="zh-CN" dirty="0"/>
              <a:t>110</a:t>
            </a:r>
            <a:r>
              <a:rPr lang="zh-CN" altLang="en-US" dirty="0"/>
              <a:t>种、初中</a:t>
            </a:r>
            <a:r>
              <a:rPr lang="en-US" altLang="zh-CN" dirty="0"/>
              <a:t>100</a:t>
            </a:r>
            <a:r>
              <a:rPr lang="zh-CN" altLang="en-US" dirty="0"/>
              <a:t>种、高中</a:t>
            </a:r>
            <a:r>
              <a:rPr lang="en-US" altLang="zh-CN" dirty="0"/>
              <a:t>90</a:t>
            </a:r>
            <a:r>
              <a:rPr lang="zh-CN" altLang="en-US" dirty="0"/>
              <a:t>种，统筹考虑了中小学生阅读时间、阅读特点和阅读数量。</a:t>
            </a:r>
            <a:r>
              <a:rPr lang="en-US" altLang="zh-CN" dirty="0"/>
              <a:t>《</a:t>
            </a:r>
            <a:r>
              <a:rPr lang="zh-CN" altLang="en-US" dirty="0"/>
              <a:t>指导目录</a:t>
            </a:r>
            <a:r>
              <a:rPr lang="en-US" altLang="zh-CN" dirty="0"/>
              <a:t>》</a:t>
            </a:r>
            <a:r>
              <a:rPr lang="zh-CN" altLang="en-US" dirty="0"/>
              <a:t>所列书目分为人文社科、文学、自然科学和艺术四类，充分体现德智体美劳全面培养的目标。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1"/>
            </p:custDataLst>
          </p:nvPr>
        </p:nvGrpSpPr>
        <p:grpSpPr>
          <a:xfrm>
            <a:off x="139484" y="443874"/>
            <a:ext cx="546137" cy="338554"/>
            <a:chOff x="272647" y="248323"/>
            <a:chExt cx="903186" cy="464599"/>
          </a:xfrm>
          <a:solidFill>
            <a:srgbClr val="DBB47E"/>
          </a:solidFill>
        </p:grpSpPr>
        <p:sp>
          <p:nvSpPr>
            <p:cNvPr id="3" name="PA-任意多边形 50"/>
            <p:cNvSpPr/>
            <p:nvPr>
              <p:custDataLst>
                <p:tags r:id="rId5"/>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6"/>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7"/>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cxnSp>
        <p:nvCxnSpPr>
          <p:cNvPr id="11" name="PA-直接连接符 10"/>
          <p:cNvCxnSpPr/>
          <p:nvPr>
            <p:custDataLst>
              <p:tags r:id="rId2"/>
            </p:custDataLst>
          </p:nvPr>
        </p:nvCxnSpPr>
        <p:spPr>
          <a:xfrm>
            <a:off x="11388725" y="613151"/>
            <a:ext cx="8032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A_图片 27"/>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t="20041" b="17653"/>
          <a:stretch>
            <a:fillRect/>
          </a:stretch>
        </p:blipFill>
        <p:spPr>
          <a:xfrm>
            <a:off x="11136000" y="-773"/>
            <a:ext cx="1056000" cy="657955"/>
          </a:xfrm>
          <a:prstGeom prst="rect">
            <a:avLst/>
          </a:prstGeom>
        </p:spPr>
      </p:pic>
      <p:sp>
        <p:nvSpPr>
          <p:cNvPr id="13" name="PA-文本框 6"/>
          <p:cNvSpPr txBox="1"/>
          <p:nvPr>
            <p:custDataLst>
              <p:tags r:id="rId4"/>
            </p:custDataLst>
          </p:nvPr>
        </p:nvSpPr>
        <p:spPr>
          <a:xfrm>
            <a:off x="839790" y="443874"/>
            <a:ext cx="7684450" cy="400110"/>
          </a:xfrm>
          <a:prstGeom prst="rect">
            <a:avLst/>
          </a:prstGeom>
          <a:noFill/>
          <a:effectLst/>
        </p:spPr>
        <p:txBody>
          <a:bodyPr wrap="square" rtlCol="0">
            <a:spAutoFit/>
          </a:bodyPr>
          <a:lstStyle/>
          <a:p>
            <a:pPr algn="just"/>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援建内容</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领读者入校开展阅读课</a:t>
            </a:r>
          </a:p>
        </p:txBody>
      </p:sp>
      <p:sp>
        <p:nvSpPr>
          <p:cNvPr id="14" name="文本框 13"/>
          <p:cNvSpPr txBox="1"/>
          <p:nvPr/>
        </p:nvSpPr>
        <p:spPr>
          <a:xfrm>
            <a:off x="839790" y="1008818"/>
            <a:ext cx="10296210" cy="1198880"/>
          </a:xfrm>
          <a:prstGeom prst="rect">
            <a:avLst/>
          </a:prstGeom>
          <a:noFill/>
        </p:spPr>
        <p:txBody>
          <a:bodyPr wrap="square">
            <a:spAutoFit/>
          </a:bodyPr>
          <a:lstStyle>
            <a:defPPr>
              <a:defRPr lang="zh-CN"/>
            </a:defPPr>
            <a:lvl1pPr algn="just">
              <a:lnSpc>
                <a:spcPct val="150000"/>
              </a:lnSpc>
              <a:defRPr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defRPr>
            </a:lvl1pPr>
          </a:lstStyle>
          <a:p>
            <a:pPr>
              <a:spcAft>
                <a:spcPts val="1200"/>
              </a:spcAft>
            </a:pPr>
            <a:r>
              <a:rPr lang="en-US" altLang="zh-CN" dirty="0"/>
              <a:t>    </a:t>
            </a:r>
            <a:r>
              <a:rPr lang="zh-CN" altLang="en-US" dirty="0"/>
              <a:t>捐献方将组织学科名师、阅读推广人、教育学者、教研员及图书作者等阅读教育专家入校开展阅读示范课程和讲座。向受捐学校的学生、教师、图书馆员传播科学的阅读方法、阅读教学理论和实例，帮助学校提高阅读教育水平。</a:t>
            </a:r>
          </a:p>
        </p:txBody>
      </p:sp>
      <p:pic>
        <p:nvPicPr>
          <p:cNvPr id="7" name="图片 6"/>
          <p:cNvPicPr>
            <a:picLocks noChangeAspect="1"/>
          </p:cNvPicPr>
          <p:nvPr/>
        </p:nvPicPr>
        <p:blipFill rotWithShape="1">
          <a:blip r:embed="rId11" cstate="print">
            <a:extLst>
              <a:ext uri="{28A0092B-C50C-407E-A947-70E740481C1C}">
                <a14:useLocalDpi xmlns:a14="http://schemas.microsoft.com/office/drawing/2010/main" val="0"/>
              </a:ext>
            </a:extLst>
          </a:blip>
          <a:srcRect t="30558"/>
          <a:stretch>
            <a:fillRect/>
          </a:stretch>
        </p:blipFill>
        <p:spPr>
          <a:xfrm>
            <a:off x="989175" y="2373980"/>
            <a:ext cx="9997440" cy="42206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1"/>
            </p:custDataLst>
          </p:nvPr>
        </p:nvGrpSpPr>
        <p:grpSpPr>
          <a:xfrm>
            <a:off x="139484" y="443874"/>
            <a:ext cx="546137" cy="338554"/>
            <a:chOff x="272647" y="248323"/>
            <a:chExt cx="903186" cy="464599"/>
          </a:xfrm>
          <a:solidFill>
            <a:srgbClr val="DBB47E"/>
          </a:solidFill>
        </p:grpSpPr>
        <p:sp>
          <p:nvSpPr>
            <p:cNvPr id="3" name="PA-任意多边形 50"/>
            <p:cNvSpPr/>
            <p:nvPr>
              <p:custDataLst>
                <p:tags r:id="rId5"/>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6"/>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7"/>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cxnSp>
        <p:nvCxnSpPr>
          <p:cNvPr id="11" name="PA-直接连接符 10"/>
          <p:cNvCxnSpPr/>
          <p:nvPr>
            <p:custDataLst>
              <p:tags r:id="rId2"/>
            </p:custDataLst>
          </p:nvPr>
        </p:nvCxnSpPr>
        <p:spPr>
          <a:xfrm>
            <a:off x="11388725" y="613151"/>
            <a:ext cx="8032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A_图片 27"/>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t="20041" b="17653"/>
          <a:stretch>
            <a:fillRect/>
          </a:stretch>
        </p:blipFill>
        <p:spPr>
          <a:xfrm>
            <a:off x="11136000" y="-773"/>
            <a:ext cx="1056000" cy="657955"/>
          </a:xfrm>
          <a:prstGeom prst="rect">
            <a:avLst/>
          </a:prstGeom>
        </p:spPr>
      </p:pic>
      <p:sp>
        <p:nvSpPr>
          <p:cNvPr id="13" name="PA-文本框 6"/>
          <p:cNvSpPr txBox="1"/>
          <p:nvPr>
            <p:custDataLst>
              <p:tags r:id="rId4"/>
            </p:custDataLst>
          </p:nvPr>
        </p:nvSpPr>
        <p:spPr>
          <a:xfrm>
            <a:off x="867730" y="337829"/>
            <a:ext cx="7684450" cy="553085"/>
          </a:xfrm>
          <a:prstGeom prst="rect">
            <a:avLst/>
          </a:prstGeom>
          <a:noFill/>
          <a:effectLst/>
        </p:spPr>
        <p:txBody>
          <a:bodyPr wrap="square" rtlCol="0">
            <a:spAutoFit/>
          </a:bodyPr>
          <a:lstStyle/>
          <a:p>
            <a:pPr algn="just" fontAlgn="auto">
              <a:lnSpc>
                <a:spcPct val="150000"/>
              </a:lnSpc>
            </a:pP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援建内容</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线上线下公益培训</a:t>
            </a:r>
          </a:p>
        </p:txBody>
      </p:sp>
      <p:sp>
        <p:nvSpPr>
          <p:cNvPr id="14" name="文本框 13"/>
          <p:cNvSpPr txBox="1"/>
          <p:nvPr/>
        </p:nvSpPr>
        <p:spPr>
          <a:xfrm>
            <a:off x="839790" y="1008818"/>
            <a:ext cx="10296210" cy="829945"/>
          </a:xfrm>
          <a:prstGeom prst="rect">
            <a:avLst/>
          </a:prstGeom>
          <a:noFill/>
        </p:spPr>
        <p:txBody>
          <a:bodyPr wrap="square">
            <a:spAutoFit/>
          </a:bodyPr>
          <a:lstStyle>
            <a:defPPr>
              <a:defRPr lang="zh-CN"/>
            </a:defPPr>
            <a:lvl1pPr algn="just">
              <a:lnSpc>
                <a:spcPct val="150000"/>
              </a:lnSpc>
              <a:defRPr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defRPr>
            </a:lvl1pPr>
          </a:lstStyle>
          <a:p>
            <a:pPr algn="just" fontAlgn="auto">
              <a:lnSpc>
                <a:spcPct val="150000"/>
              </a:lnSpc>
            </a:pPr>
            <a:r>
              <a:rPr lang="zh-CN" altLang="en-US" spc="300" dirty="0">
                <a:latin typeface="思源黑体 CN Medium" panose="020B0600000000000000" pitchFamily="34" charset="-122"/>
                <a:ea typeface="思源黑体 CN Medium" panose="020B0600000000000000" pitchFamily="34" charset="-122"/>
                <a:cs typeface="+mn-ea"/>
                <a:sym typeface="+mn-lt"/>
              </a:rPr>
              <a:t>教育部装备中心和北京师范大学合作开展的书香校园建设培训项目将进入乡村中小学教师、校长、图书馆员培训课堂，支持乡村中小学教师专业发展，助力乡村中小学阅读教育。</a:t>
            </a:r>
            <a:endParaRPr lang="zh-CN" altLang="en-US" dirty="0"/>
          </a:p>
        </p:txBody>
      </p:sp>
      <p:pic>
        <p:nvPicPr>
          <p:cNvPr id="9" name="图片 8"/>
          <p:cNvPicPr>
            <a:picLocks noChangeAspect="1"/>
          </p:cNvPicPr>
          <p:nvPr/>
        </p:nvPicPr>
        <p:blipFill>
          <a:blip r:embed="rId11"/>
          <a:stretch>
            <a:fillRect/>
          </a:stretch>
        </p:blipFill>
        <p:spPr>
          <a:xfrm>
            <a:off x="3482340" y="2190750"/>
            <a:ext cx="4282440" cy="2041525"/>
          </a:xfrm>
          <a:prstGeom prst="rect">
            <a:avLst/>
          </a:prstGeom>
        </p:spPr>
      </p:pic>
      <p:pic>
        <p:nvPicPr>
          <p:cNvPr id="10" name="图片 9" descr="banner图"/>
          <p:cNvPicPr>
            <a:picLocks noChangeAspect="1"/>
          </p:cNvPicPr>
          <p:nvPr/>
        </p:nvPicPr>
        <p:blipFill>
          <a:blip r:embed="rId12"/>
          <a:stretch>
            <a:fillRect/>
          </a:stretch>
        </p:blipFill>
        <p:spPr>
          <a:xfrm>
            <a:off x="868045" y="4334510"/>
            <a:ext cx="4338955" cy="1620520"/>
          </a:xfrm>
          <a:prstGeom prst="rect">
            <a:avLst/>
          </a:prstGeom>
        </p:spPr>
      </p:pic>
      <p:pic>
        <p:nvPicPr>
          <p:cNvPr id="12" name="图片 11"/>
          <p:cNvPicPr>
            <a:picLocks noChangeAspect="1"/>
          </p:cNvPicPr>
          <p:nvPr/>
        </p:nvPicPr>
        <p:blipFill>
          <a:blip r:embed="rId13"/>
          <a:stretch>
            <a:fillRect/>
          </a:stretch>
        </p:blipFill>
        <p:spPr>
          <a:xfrm>
            <a:off x="8260715" y="2656205"/>
            <a:ext cx="2174875" cy="30333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1"/>
            </p:custDataLst>
          </p:nvPr>
        </p:nvGrpSpPr>
        <p:grpSpPr>
          <a:xfrm>
            <a:off x="139484" y="443874"/>
            <a:ext cx="546137" cy="338554"/>
            <a:chOff x="272647" y="248323"/>
            <a:chExt cx="903186" cy="464599"/>
          </a:xfrm>
          <a:solidFill>
            <a:srgbClr val="DBB47E"/>
          </a:solidFill>
        </p:grpSpPr>
        <p:sp>
          <p:nvSpPr>
            <p:cNvPr id="3" name="PA-任意多边形 50"/>
            <p:cNvSpPr/>
            <p:nvPr>
              <p:custDataLst>
                <p:tags r:id="rId5"/>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6"/>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7"/>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cxnSp>
        <p:nvCxnSpPr>
          <p:cNvPr id="11" name="PA-直接连接符 10"/>
          <p:cNvCxnSpPr/>
          <p:nvPr>
            <p:custDataLst>
              <p:tags r:id="rId2"/>
            </p:custDataLst>
          </p:nvPr>
        </p:nvCxnSpPr>
        <p:spPr>
          <a:xfrm>
            <a:off x="11388725" y="613151"/>
            <a:ext cx="8032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A_图片 27"/>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t="20041" b="17653"/>
          <a:stretch>
            <a:fillRect/>
          </a:stretch>
        </p:blipFill>
        <p:spPr>
          <a:xfrm>
            <a:off x="11136000" y="-773"/>
            <a:ext cx="1056000" cy="657955"/>
          </a:xfrm>
          <a:prstGeom prst="rect">
            <a:avLst/>
          </a:prstGeom>
        </p:spPr>
      </p:pic>
      <p:sp>
        <p:nvSpPr>
          <p:cNvPr id="13" name="PA-文本框 6"/>
          <p:cNvSpPr txBox="1"/>
          <p:nvPr>
            <p:custDataLst>
              <p:tags r:id="rId4"/>
            </p:custDataLst>
          </p:nvPr>
        </p:nvSpPr>
        <p:spPr>
          <a:xfrm>
            <a:off x="840105" y="443865"/>
            <a:ext cx="10153650" cy="398780"/>
          </a:xfrm>
          <a:prstGeom prst="rect">
            <a:avLst/>
          </a:prstGeom>
          <a:noFill/>
          <a:effectLst/>
        </p:spPr>
        <p:txBody>
          <a:bodyPr wrap="square" rtlCol="0">
            <a:spAutoFit/>
          </a:bodyPr>
          <a:lstStyle/>
          <a:p>
            <a:pPr algn="just"/>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依托平台</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——“AReader</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领读者</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平台（</a:t>
            </a:r>
            <a:r>
              <a:rPr lang="zh-CN" altLang="en-US" sz="2000" dirty="0">
                <a:solidFill>
                  <a:srgbClr val="FF0000"/>
                </a:solidFill>
                <a:sym typeface="+mn-ea"/>
              </a:rPr>
              <a:t>透明、公开</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p>
        </p:txBody>
      </p:sp>
      <p:sp>
        <p:nvSpPr>
          <p:cNvPr id="2" name="文本框 1"/>
          <p:cNvSpPr txBox="1"/>
          <p:nvPr/>
        </p:nvSpPr>
        <p:spPr>
          <a:xfrm>
            <a:off x="768825" y="938074"/>
            <a:ext cx="10296210" cy="5077460"/>
          </a:xfrm>
          <a:prstGeom prst="rect">
            <a:avLst/>
          </a:prstGeom>
          <a:noFill/>
        </p:spPr>
        <p:txBody>
          <a:bodyPr wrap="square">
            <a:spAutoFit/>
          </a:bodyPr>
          <a:lstStyle>
            <a:defPPr>
              <a:defRPr lang="zh-CN"/>
            </a:defPPr>
            <a:lvl1pPr algn="just">
              <a:lnSpc>
                <a:spcPct val="150000"/>
              </a:lnSpc>
              <a:defRPr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defRPr>
            </a:lvl1pPr>
          </a:lstStyle>
          <a:p>
            <a:pPr>
              <a:spcAft>
                <a:spcPts val="1200"/>
              </a:spcAft>
            </a:pPr>
            <a:r>
              <a:rPr lang="zh-CN" altLang="en-US" dirty="0"/>
              <a:t>捐赠图书通过</a:t>
            </a:r>
            <a:r>
              <a:rPr lang="zh-CN" altLang="en-US" b="1" dirty="0"/>
              <a:t>“</a:t>
            </a:r>
            <a:r>
              <a:rPr lang="en-US" altLang="zh-CN" b="1" dirty="0" err="1"/>
              <a:t>AReader</a:t>
            </a:r>
            <a:r>
              <a:rPr lang="zh-CN" altLang="en-US" b="1" dirty="0"/>
              <a:t>领读者”</a:t>
            </a:r>
            <a:r>
              <a:rPr lang="zh-CN" altLang="en-US" dirty="0"/>
              <a:t>平台集中采购并配送至各个受捐学校。受捐学校在“采、管、用、荐、评”各个环节上的工作流程在平台上都清晰可见，集中体现了该公益项目透明、公开的原则。</a:t>
            </a:r>
          </a:p>
          <a:p>
            <a:pPr>
              <a:spcAft>
                <a:spcPts val="1200"/>
              </a:spcAft>
            </a:pPr>
            <a:endParaRPr lang="en-US" altLang="zh-CN" dirty="0"/>
          </a:p>
          <a:p>
            <a:pPr>
              <a:spcAft>
                <a:spcPts val="1200"/>
              </a:spcAft>
            </a:pPr>
            <a:endParaRPr lang="en-US" altLang="zh-CN" dirty="0"/>
          </a:p>
          <a:p>
            <a:pPr>
              <a:spcAft>
                <a:spcPts val="1200"/>
              </a:spcAft>
            </a:pPr>
            <a:endParaRPr lang="zh-CN" altLang="en-US" dirty="0"/>
          </a:p>
          <a:p>
            <a:pPr>
              <a:spcAft>
                <a:spcPts val="1200"/>
              </a:spcAft>
            </a:pPr>
            <a:r>
              <a:rPr lang="zh-CN" altLang="en-US" dirty="0"/>
              <a:t> </a:t>
            </a:r>
            <a:endParaRPr lang="en-US" altLang="zh-CN" dirty="0"/>
          </a:p>
          <a:p>
            <a:pPr>
              <a:spcAft>
                <a:spcPts val="1200"/>
              </a:spcAft>
            </a:pPr>
            <a:endParaRPr lang="zh-CN" altLang="en-US" dirty="0"/>
          </a:p>
          <a:p>
            <a:pPr>
              <a:spcAft>
                <a:spcPts val="1200"/>
              </a:spcAft>
            </a:pPr>
            <a:r>
              <a:rPr lang="zh-CN" altLang="en-US" dirty="0"/>
              <a:t>平台将全程记录图书的采购、物流情况以及在受捐学校上架、流通、借阅等相关情况，保证图书采购与使用情况的透明和公开。同时捐赠方和学校可以全程监控图书的借阅流通情况，通过二维码跟踪记录每位学生的阅读情况，让捐赠图书物尽所用。同时，平台将以大数据为基础，为学校和学生提供的阅读能力调查报告，以便学生和学校进行针对性改善，促进中小学生阅读素养的提升。</a:t>
            </a:r>
            <a:endParaRPr lang="en-US" altLang="zh-CN" dirty="0"/>
          </a:p>
        </p:txBody>
      </p:sp>
      <p:pic>
        <p:nvPicPr>
          <p:cNvPr id="7" name="图片 6" descr="学友园单位logo"/>
          <p:cNvPicPr>
            <a:picLocks noChangeAspect="1"/>
          </p:cNvPicPr>
          <p:nvPr/>
        </p:nvPicPr>
        <p:blipFill>
          <a:blip r:embed="rId11"/>
          <a:stretch>
            <a:fillRect/>
          </a:stretch>
        </p:blipFill>
        <p:spPr>
          <a:xfrm>
            <a:off x="1296035" y="2100580"/>
            <a:ext cx="1965325" cy="1148715"/>
          </a:xfrm>
          <a:prstGeom prst="rect">
            <a:avLst/>
          </a:prstGeom>
        </p:spPr>
      </p:pic>
      <p:pic>
        <p:nvPicPr>
          <p:cNvPr id="9" name="图片 8"/>
          <p:cNvPicPr>
            <a:picLocks noChangeAspect="1"/>
          </p:cNvPicPr>
          <p:nvPr/>
        </p:nvPicPr>
        <p:blipFill>
          <a:blip r:embed="rId12"/>
          <a:stretch>
            <a:fillRect/>
          </a:stretch>
        </p:blipFill>
        <p:spPr>
          <a:xfrm>
            <a:off x="3666490" y="2350135"/>
            <a:ext cx="2813685" cy="1729740"/>
          </a:xfrm>
          <a:prstGeom prst="rect">
            <a:avLst/>
          </a:prstGeom>
        </p:spPr>
      </p:pic>
      <p:pic>
        <p:nvPicPr>
          <p:cNvPr id="15" name="图片 14"/>
          <p:cNvPicPr>
            <a:picLocks noChangeAspect="1"/>
          </p:cNvPicPr>
          <p:nvPr/>
        </p:nvPicPr>
        <p:blipFill>
          <a:blip r:embed="rId13"/>
          <a:stretch>
            <a:fillRect/>
          </a:stretch>
        </p:blipFill>
        <p:spPr>
          <a:xfrm>
            <a:off x="7121525" y="1991360"/>
            <a:ext cx="2930525" cy="691515"/>
          </a:xfrm>
          <a:prstGeom prst="rect">
            <a:avLst/>
          </a:prstGeom>
        </p:spPr>
      </p:pic>
      <p:pic>
        <p:nvPicPr>
          <p:cNvPr id="12" name="图片 11"/>
          <p:cNvPicPr>
            <a:picLocks noChangeAspect="1"/>
          </p:cNvPicPr>
          <p:nvPr/>
        </p:nvPicPr>
        <p:blipFill>
          <a:blip r:embed="rId14"/>
          <a:stretch>
            <a:fillRect/>
          </a:stretch>
        </p:blipFill>
        <p:spPr>
          <a:xfrm>
            <a:off x="7239000" y="2682875"/>
            <a:ext cx="2695575" cy="13671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1"/>
            </p:custDataLst>
          </p:nvPr>
        </p:nvGrpSpPr>
        <p:grpSpPr>
          <a:xfrm>
            <a:off x="139484" y="443874"/>
            <a:ext cx="546137" cy="338554"/>
            <a:chOff x="272647" y="248323"/>
            <a:chExt cx="903186" cy="464599"/>
          </a:xfrm>
          <a:solidFill>
            <a:srgbClr val="DBB47E"/>
          </a:solidFill>
        </p:grpSpPr>
        <p:sp>
          <p:nvSpPr>
            <p:cNvPr id="3" name="PA-任意多边形 50"/>
            <p:cNvSpPr/>
            <p:nvPr>
              <p:custDataLst>
                <p:tags r:id="rId5"/>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6"/>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7"/>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cxnSp>
        <p:nvCxnSpPr>
          <p:cNvPr id="11" name="PA-直接连接符 10"/>
          <p:cNvCxnSpPr/>
          <p:nvPr>
            <p:custDataLst>
              <p:tags r:id="rId2"/>
            </p:custDataLst>
          </p:nvPr>
        </p:nvCxnSpPr>
        <p:spPr>
          <a:xfrm>
            <a:off x="11388725" y="613151"/>
            <a:ext cx="8032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A_图片 27"/>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t="20041" b="17653"/>
          <a:stretch>
            <a:fillRect/>
          </a:stretch>
        </p:blipFill>
        <p:spPr>
          <a:xfrm>
            <a:off x="11136000" y="-773"/>
            <a:ext cx="1056000" cy="657955"/>
          </a:xfrm>
          <a:prstGeom prst="rect">
            <a:avLst/>
          </a:prstGeom>
        </p:spPr>
      </p:pic>
      <p:sp>
        <p:nvSpPr>
          <p:cNvPr id="13" name="PA-文本框 6"/>
          <p:cNvSpPr txBox="1"/>
          <p:nvPr>
            <p:custDataLst>
              <p:tags r:id="rId4"/>
            </p:custDataLst>
          </p:nvPr>
        </p:nvSpPr>
        <p:spPr>
          <a:xfrm>
            <a:off x="840105" y="443865"/>
            <a:ext cx="10153650" cy="398780"/>
          </a:xfrm>
          <a:prstGeom prst="rect">
            <a:avLst/>
          </a:prstGeom>
          <a:noFill/>
          <a:effectLst/>
        </p:spPr>
        <p:txBody>
          <a:bodyPr wrap="square" rtlCol="0">
            <a:spAutoFit/>
          </a:bodyPr>
          <a:lstStyle/>
          <a:p>
            <a:pPr algn="just"/>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执行单位</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北京益公公益基金会</a:t>
            </a:r>
          </a:p>
        </p:txBody>
      </p:sp>
      <p:sp>
        <p:nvSpPr>
          <p:cNvPr id="2" name="文本框 1"/>
          <p:cNvSpPr txBox="1"/>
          <p:nvPr/>
        </p:nvSpPr>
        <p:spPr>
          <a:xfrm>
            <a:off x="768825" y="938074"/>
            <a:ext cx="10296210" cy="983615"/>
          </a:xfrm>
          <a:prstGeom prst="rect">
            <a:avLst/>
          </a:prstGeom>
          <a:noFill/>
        </p:spPr>
        <p:txBody>
          <a:bodyPr wrap="square">
            <a:spAutoFit/>
          </a:bodyPr>
          <a:lstStyle>
            <a:defPPr>
              <a:defRPr lang="zh-CN"/>
            </a:defPPr>
            <a:lvl1pPr algn="just">
              <a:lnSpc>
                <a:spcPct val="150000"/>
              </a:lnSpc>
              <a:defRPr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defRPr>
            </a:lvl1pPr>
          </a:lstStyle>
          <a:p>
            <a:pPr>
              <a:spcAft>
                <a:spcPts val="1200"/>
              </a:spcAft>
            </a:pPr>
            <a:r>
              <a:rPr lang="en-US" altLang="zh-CN" dirty="0"/>
              <a:t> </a:t>
            </a:r>
          </a:p>
          <a:p>
            <a:pPr>
              <a:spcAft>
                <a:spcPts val="1200"/>
              </a:spcAft>
            </a:pPr>
            <a:r>
              <a:rPr lang="en-US" altLang="zh-CN" dirty="0"/>
              <a:t> </a:t>
            </a:r>
          </a:p>
        </p:txBody>
      </p:sp>
      <p:sp>
        <p:nvSpPr>
          <p:cNvPr id="8" name="文本框 7"/>
          <p:cNvSpPr txBox="1"/>
          <p:nvPr/>
        </p:nvSpPr>
        <p:spPr>
          <a:xfrm>
            <a:off x="685800" y="1539875"/>
            <a:ext cx="10307955" cy="3784600"/>
          </a:xfrm>
          <a:prstGeom prst="rect">
            <a:avLst/>
          </a:prstGeom>
          <a:noFill/>
        </p:spPr>
        <p:txBody>
          <a:bodyPr wrap="square" rtlCol="0" anchor="t">
            <a:spAutoFit/>
          </a:bodyPr>
          <a:lstStyle/>
          <a:p>
            <a:pPr algn="l" fontAlgn="auto">
              <a:lnSpc>
                <a:spcPct val="150000"/>
              </a:lnSpc>
              <a:buClrTx/>
              <a:buSzTx/>
              <a:buFontTx/>
            </a:pPr>
            <a:r>
              <a:rPr lang="zh-CN" altLang="en-US" sz="1600" b="1" dirty="0">
                <a:solidFill>
                  <a:schemeClr val="tx1">
                    <a:lumMod val="75000"/>
                    <a:lumOff val="25000"/>
                  </a:schemeClr>
                </a:solidFill>
                <a:latin typeface="思源黑体 CN Normal" panose="020B0400000000000000" pitchFamily="34" charset="-122"/>
                <a:ea typeface="思源黑体 CN Normal" panose="020B0400000000000000" pitchFamily="34" charset="-122"/>
              </a:rPr>
              <a:t>北京益公公益基金会</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a:p>
            <a:pPr algn="l" fontAlgn="auto">
              <a:lnSpc>
                <a:spcPct val="150000"/>
              </a:lnSpc>
              <a:buClrTx/>
              <a:buSzTx/>
              <a:buFontTx/>
            </a:pP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a:p>
            <a:pPr>
              <a:lnSpc>
                <a:spcPct val="150000"/>
              </a:lnSpc>
            </a:pPr>
            <a:r>
              <a:rPr lang="en-US" altLang="zh-CN" sz="1600" dirty="0" err="1" smtClean="0">
                <a:solidFill>
                  <a:schemeClr val="tx1">
                    <a:lumMod val="75000"/>
                    <a:lumOff val="25000"/>
                  </a:schemeClr>
                </a:solidFill>
                <a:latin typeface="思源黑体 CN Normal" panose="020B0400000000000000" pitchFamily="34" charset="-122"/>
                <a:ea typeface="思源黑体 CN Normal" panose="020B0400000000000000"/>
                <a:sym typeface="+mn-ea"/>
              </a:rPr>
              <a:t>AReader</a:t>
            </a:r>
            <a:r>
              <a:rPr lang="zh-CN" altLang="en-US" sz="1600" dirty="0">
                <a:solidFill>
                  <a:srgbClr val="000000"/>
                </a:solidFill>
                <a:ea typeface="思源黑体 CN Normal" panose="020B0400000000000000"/>
              </a:rPr>
              <a:t>领读者中小学图书馆云管理系统</a:t>
            </a:r>
            <a:r>
              <a:rPr lang="zh-CN" altLang="en-US" sz="1600" dirty="0" smtClean="0">
                <a:solidFill>
                  <a:schemeClr val="tx1">
                    <a:lumMod val="75000"/>
                    <a:lumOff val="25000"/>
                  </a:schemeClr>
                </a:solidFill>
                <a:latin typeface="思源黑体 CN Normal" panose="020B0400000000000000" pitchFamily="34" charset="-122"/>
                <a:ea typeface="思源黑体 CN Normal" panose="020B0400000000000000" pitchFamily="34" charset="-122"/>
                <a:sym typeface="+mn-ea"/>
              </a:rPr>
              <a:t>将</a:t>
            </a: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sym typeface="+mn-ea"/>
              </a:rPr>
              <a:t>由北京学友园教育科技有限公司赠予北京益公公益基金会，由北京益公公益基金会负责公益项目的运作执行。</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a:p>
            <a:pPr algn="l" fontAlgn="auto">
              <a:lnSpc>
                <a:spcPct val="150000"/>
              </a:lnSpc>
              <a:buClrTx/>
              <a:buSzTx/>
              <a:buFontTx/>
            </a:pP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a:p>
            <a:pPr algn="l" fontAlgn="auto">
              <a:lnSpc>
                <a:spcPct val="150000"/>
              </a:lnSpc>
              <a:buClrTx/>
              <a:buSzTx/>
              <a:buFontTx/>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北京益公公益基金会成立于2013年，长期致力于资助和开展促进社区建设与发展的公益服务与学习项目，在培养青少年公益能力以及向社会大众传播公益理念这两方面具有长足优势。</a:t>
            </a:r>
          </a:p>
          <a:p>
            <a:pPr algn="l" fontAlgn="auto">
              <a:lnSpc>
                <a:spcPct val="150000"/>
              </a:lnSpc>
              <a:buClrTx/>
              <a:buSzTx/>
              <a:buFontTx/>
            </a:pP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a:p>
            <a:pPr algn="l" fontAlgn="auto">
              <a:lnSpc>
                <a:spcPct val="150000"/>
              </a:lnSpc>
              <a:buClrTx/>
              <a:buSzTx/>
              <a:buFontTx/>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基金会通过搭建公益合作与资源对接的平台枢纽等方式，与大学、研究培训机构、文化出版企业、企业家等通力合作，以现金或志愿服务的形式和多种方式途径资助或参与公益文化宣传普及、公益服务教育项目与活动。</a:t>
            </a:r>
          </a:p>
        </p:txBody>
      </p:sp>
      <p:pic>
        <p:nvPicPr>
          <p:cNvPr id="10" name="图片 9"/>
          <p:cNvPicPr>
            <a:picLocks noChangeAspect="1"/>
          </p:cNvPicPr>
          <p:nvPr/>
        </p:nvPicPr>
        <p:blipFill>
          <a:blip r:embed="rId11"/>
          <a:stretch>
            <a:fillRect/>
          </a:stretch>
        </p:blipFill>
        <p:spPr>
          <a:xfrm>
            <a:off x="2759710" y="1435735"/>
            <a:ext cx="1794510"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838200"/>
            <a:ext cx="12191999" cy="5181600"/>
          </a:xfrm>
          <a:prstGeom prst="rect">
            <a:avLst/>
          </a:prstGeom>
        </p:spPr>
      </p:pic>
      <p:sp>
        <p:nvSpPr>
          <p:cNvPr id="4" name="PA-五边形 3"/>
          <p:cNvSpPr/>
          <p:nvPr>
            <p:custDataLst>
              <p:tags r:id="rId2"/>
            </p:custDataLst>
          </p:nvPr>
        </p:nvSpPr>
        <p:spPr>
          <a:xfrm>
            <a:off x="1" y="838200"/>
            <a:ext cx="7098224" cy="5181600"/>
          </a:xfrm>
          <a:prstGeom prst="homePlate">
            <a:avLst>
              <a:gd name="adj" fmla="val 38971"/>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dobe Garamond Pro Bold" panose="02020702060506020403" pitchFamily="18" charset="0"/>
              <a:cs typeface="+mn-ea"/>
              <a:sym typeface="+mn-lt"/>
            </a:endParaRPr>
          </a:p>
        </p:txBody>
      </p:sp>
      <p:sp>
        <p:nvSpPr>
          <p:cNvPr id="10" name="PA-文本框 9"/>
          <p:cNvSpPr txBox="1"/>
          <p:nvPr>
            <p:custDataLst>
              <p:tags r:id="rId3"/>
            </p:custDataLst>
          </p:nvPr>
        </p:nvSpPr>
        <p:spPr>
          <a:xfrm>
            <a:off x="2286000" y="3268225"/>
            <a:ext cx="4257040" cy="645160"/>
          </a:xfrm>
          <a:prstGeom prst="rect">
            <a:avLst/>
          </a:prstGeom>
          <a:noFill/>
          <a:effectLst/>
        </p:spPr>
        <p:txBody>
          <a:bodyPr wrap="square" rtlCol="0">
            <a:spAutoFit/>
          </a:bodyPr>
          <a:lstStyle/>
          <a:p>
            <a:r>
              <a:rPr lang="zh-CN" altLang="en-US" sz="3600" spc="300" dirty="0">
                <a:solidFill>
                  <a:schemeClr val="bg1"/>
                </a:solidFill>
                <a:latin typeface="思源黑体 CN Heavy" panose="020B0A00000000000000" pitchFamily="34" charset="-122"/>
                <a:ea typeface="思源黑体 CN Heavy" panose="020B0A00000000000000" pitchFamily="34" charset="-122"/>
                <a:cs typeface="+mn-ea"/>
                <a:sym typeface="+mn-lt"/>
              </a:rPr>
              <a:t>行动规划</a:t>
            </a:r>
          </a:p>
        </p:txBody>
      </p:sp>
      <p:sp>
        <p:nvSpPr>
          <p:cNvPr id="11" name="PA-文本框 10"/>
          <p:cNvSpPr txBox="1"/>
          <p:nvPr>
            <p:custDataLst>
              <p:tags r:id="rId4"/>
            </p:custDataLst>
          </p:nvPr>
        </p:nvSpPr>
        <p:spPr>
          <a:xfrm>
            <a:off x="1133642" y="2147009"/>
            <a:ext cx="2886968" cy="646331"/>
          </a:xfrm>
          <a:prstGeom prst="rect">
            <a:avLst/>
          </a:prstGeom>
          <a:noFill/>
          <a:effectLst/>
        </p:spPr>
        <p:txBody>
          <a:bodyPr wrap="square" rtlCol="0">
            <a:spAutoFit/>
          </a:bodyPr>
          <a:lstStyle/>
          <a:p>
            <a:r>
              <a:rPr lang="en-US" altLang="zh-CN" sz="3600" spc="300" dirty="0">
                <a:solidFill>
                  <a:schemeClr val="bg1"/>
                </a:solidFill>
                <a:latin typeface="Arial Black" panose="020B0A04020102020204" pitchFamily="34" charset="0"/>
                <a:cs typeface="+mn-ea"/>
                <a:sym typeface="+mn-lt"/>
              </a:rPr>
              <a:t>Part 04</a:t>
            </a:r>
            <a:endParaRPr lang="zh-CN" altLang="en-US" sz="3600" spc="300" dirty="0">
              <a:solidFill>
                <a:schemeClr val="bg1"/>
              </a:solidFill>
              <a:latin typeface="Arial Black" panose="020B0A04020102020204" pitchFamily="34" charset="0"/>
              <a:cs typeface="+mn-ea"/>
              <a:sym typeface="+mn-lt"/>
            </a:endParaRPr>
          </a:p>
        </p:txBody>
      </p:sp>
      <p:pic>
        <p:nvPicPr>
          <p:cNvPr id="13" name="PA_图片 27"/>
          <p:cNvPicPr>
            <a:picLocks noChangeAspect="1"/>
          </p:cNvPicPr>
          <p:nvPr>
            <p:custDataLst>
              <p:tags r:id="rId5"/>
            </p:custDataLst>
          </p:nvPr>
        </p:nvPicPr>
        <p:blipFill rotWithShape="1">
          <a:blip r:embed="rId9" cstate="print">
            <a:extLst>
              <a:ext uri="{28A0092B-C50C-407E-A947-70E740481C1C}">
                <a14:useLocalDpi xmlns:a14="http://schemas.microsoft.com/office/drawing/2010/main" val="0"/>
              </a:ext>
            </a:extLst>
          </a:blip>
          <a:srcRect t="20041" b="17653"/>
          <a:stretch>
            <a:fillRect/>
          </a:stretch>
        </p:blipFill>
        <p:spPr>
          <a:xfrm>
            <a:off x="0" y="0"/>
            <a:ext cx="1056000" cy="657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1"/>
            </p:custDataLst>
          </p:nvPr>
        </p:nvGrpSpPr>
        <p:grpSpPr>
          <a:xfrm>
            <a:off x="139484" y="443874"/>
            <a:ext cx="546137" cy="338554"/>
            <a:chOff x="272647" y="248323"/>
            <a:chExt cx="903186" cy="464599"/>
          </a:xfrm>
          <a:solidFill>
            <a:srgbClr val="DBB47E"/>
          </a:solidFill>
        </p:grpSpPr>
        <p:sp>
          <p:nvSpPr>
            <p:cNvPr id="3" name="PA-任意多边形 50"/>
            <p:cNvSpPr/>
            <p:nvPr>
              <p:custDataLst>
                <p:tags r:id="rId5"/>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6"/>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7"/>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cxnSp>
        <p:nvCxnSpPr>
          <p:cNvPr id="11" name="PA-直接连接符 10"/>
          <p:cNvCxnSpPr/>
          <p:nvPr>
            <p:custDataLst>
              <p:tags r:id="rId2"/>
            </p:custDataLst>
          </p:nvPr>
        </p:nvCxnSpPr>
        <p:spPr>
          <a:xfrm>
            <a:off x="11388725" y="613151"/>
            <a:ext cx="8032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A_图片 27"/>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t="20041" b="17653"/>
          <a:stretch>
            <a:fillRect/>
          </a:stretch>
        </p:blipFill>
        <p:spPr>
          <a:xfrm>
            <a:off x="11136000" y="-773"/>
            <a:ext cx="1056000" cy="657955"/>
          </a:xfrm>
          <a:prstGeom prst="rect">
            <a:avLst/>
          </a:prstGeom>
        </p:spPr>
      </p:pic>
      <p:sp>
        <p:nvSpPr>
          <p:cNvPr id="10" name="PA-文本框 6"/>
          <p:cNvSpPr txBox="1"/>
          <p:nvPr>
            <p:custDataLst>
              <p:tags r:id="rId4"/>
            </p:custDataLst>
          </p:nvPr>
        </p:nvSpPr>
        <p:spPr>
          <a:xfrm>
            <a:off x="839790" y="443874"/>
            <a:ext cx="7684450" cy="398780"/>
          </a:xfrm>
          <a:prstGeom prst="rect">
            <a:avLst/>
          </a:prstGeom>
          <a:noFill/>
          <a:effectLst/>
        </p:spPr>
        <p:txBody>
          <a:bodyPr wrap="square" rtlCol="0">
            <a:spAutoFit/>
          </a:bodyPr>
          <a:lstStyle/>
          <a:p>
            <a:pPr algn="just"/>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行动规划</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援建流程</a:t>
            </a:r>
          </a:p>
        </p:txBody>
      </p:sp>
      <p:pic>
        <p:nvPicPr>
          <p:cNvPr id="7" name="图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13280" y="1102005"/>
            <a:ext cx="2257286" cy="1450632"/>
          </a:xfrm>
          <a:prstGeom prst="rect">
            <a:avLst/>
          </a:prstGeom>
        </p:spPr>
      </p:pic>
      <p:pic>
        <p:nvPicPr>
          <p:cNvPr id="9" name="图片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16326" y="1102004"/>
            <a:ext cx="1533039" cy="1533039"/>
          </a:xfrm>
          <a:prstGeom prst="rect">
            <a:avLst/>
          </a:prstGeom>
        </p:spPr>
      </p:pic>
      <p:sp>
        <p:nvSpPr>
          <p:cNvPr id="14" name="文本框 13"/>
          <p:cNvSpPr txBox="1"/>
          <p:nvPr/>
        </p:nvSpPr>
        <p:spPr>
          <a:xfrm>
            <a:off x="2535803" y="2601972"/>
            <a:ext cx="1412240" cy="338554"/>
          </a:xfrm>
          <a:prstGeom prst="rect">
            <a:avLst/>
          </a:prstGeom>
          <a:noFill/>
        </p:spPr>
        <p:txBody>
          <a:bodyPr wrap="square" rtlCol="0">
            <a:spAutoFit/>
          </a:bodyPr>
          <a:lstStyle/>
          <a:p>
            <a:pPr algn="ctr"/>
            <a:r>
              <a:rPr lang="zh-CN" altLang="en-US" sz="1600" dirty="0">
                <a:latin typeface="思源黑体 CN Normal" panose="020B0400000000000000" pitchFamily="34" charset="-122"/>
                <a:ea typeface="思源黑体 CN Normal" panose="020B0400000000000000" pitchFamily="34" charset="-122"/>
              </a:rPr>
              <a:t>学校</a:t>
            </a:r>
          </a:p>
        </p:txBody>
      </p:sp>
      <p:sp>
        <p:nvSpPr>
          <p:cNvPr id="16" name="文本框 15"/>
          <p:cNvSpPr txBox="1"/>
          <p:nvPr/>
        </p:nvSpPr>
        <p:spPr>
          <a:xfrm>
            <a:off x="7386326" y="2601972"/>
            <a:ext cx="1412240" cy="338554"/>
          </a:xfrm>
          <a:prstGeom prst="rect">
            <a:avLst/>
          </a:prstGeom>
          <a:noFill/>
        </p:spPr>
        <p:txBody>
          <a:bodyPr wrap="square" rtlCol="0">
            <a:spAutoFit/>
          </a:bodyPr>
          <a:lstStyle/>
          <a:p>
            <a:pPr algn="ctr"/>
            <a:r>
              <a:rPr lang="zh-CN" altLang="en-US" sz="1600" dirty="0">
                <a:latin typeface="思源黑体 CN Normal" panose="020B0400000000000000" pitchFamily="34" charset="-122"/>
                <a:ea typeface="思源黑体 CN Normal" panose="020B0400000000000000" pitchFamily="34" charset="-122"/>
              </a:rPr>
              <a:t>基金会</a:t>
            </a:r>
          </a:p>
        </p:txBody>
      </p:sp>
      <p:sp>
        <p:nvSpPr>
          <p:cNvPr id="15" name="文本框 14"/>
          <p:cNvSpPr txBox="1"/>
          <p:nvPr/>
        </p:nvSpPr>
        <p:spPr>
          <a:xfrm>
            <a:off x="2273300" y="2933705"/>
            <a:ext cx="2043926" cy="250619"/>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思源黑体 CN Normal" panose="020B0400000000000000" pitchFamily="34" charset="-122"/>
                <a:ea typeface="思源黑体 CN Normal" panose="020B0400000000000000" pitchFamily="34" charset="-122"/>
              </a:rPr>
              <a:t>提报申请</a:t>
            </a:r>
          </a:p>
        </p:txBody>
      </p:sp>
      <p:cxnSp>
        <p:nvCxnSpPr>
          <p:cNvPr id="18" name="直接箭头连接符 17"/>
          <p:cNvCxnSpPr/>
          <p:nvPr/>
        </p:nvCxnSpPr>
        <p:spPr>
          <a:xfrm>
            <a:off x="3242558" y="3920484"/>
            <a:ext cx="0" cy="237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129792" y="4301066"/>
            <a:ext cx="2331017" cy="307777"/>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审查清理不适宜图书并下架</a:t>
            </a:r>
          </a:p>
        </p:txBody>
      </p:sp>
      <p:cxnSp>
        <p:nvCxnSpPr>
          <p:cNvPr id="24" name="直接箭头连接符 23"/>
          <p:cNvCxnSpPr/>
          <p:nvPr/>
        </p:nvCxnSpPr>
        <p:spPr>
          <a:xfrm>
            <a:off x="3188583" y="4725441"/>
            <a:ext cx="0" cy="237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948517" y="5049758"/>
            <a:ext cx="2585539" cy="307777"/>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思源黑体 CN Normal" panose="020B0400000000000000" pitchFamily="34" charset="-122"/>
                <a:ea typeface="思源黑体 CN Normal" panose="020B0400000000000000" pitchFamily="34" charset="-122"/>
              </a:rPr>
              <a:t>生成合法的、适宜的图书书单</a:t>
            </a:r>
          </a:p>
        </p:txBody>
      </p:sp>
      <p:cxnSp>
        <p:nvCxnSpPr>
          <p:cNvPr id="27" name="直接箭头连接符 26"/>
          <p:cNvCxnSpPr/>
          <p:nvPr/>
        </p:nvCxnSpPr>
        <p:spPr>
          <a:xfrm>
            <a:off x="3189218" y="5458008"/>
            <a:ext cx="0" cy="237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113280" y="5795940"/>
            <a:ext cx="2150605" cy="307777"/>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思源黑体 CN Normal" panose="020B0400000000000000" pitchFamily="34" charset="-122"/>
                <a:ea typeface="思源黑体 CN Normal" panose="020B0400000000000000" pitchFamily="34" charset="-122"/>
              </a:rPr>
              <a:t>上架合法的、适宜的图书</a:t>
            </a:r>
          </a:p>
        </p:txBody>
      </p:sp>
      <p:sp>
        <p:nvSpPr>
          <p:cNvPr id="39" name="文本框 38"/>
          <p:cNvSpPr txBox="1"/>
          <p:nvPr/>
        </p:nvSpPr>
        <p:spPr>
          <a:xfrm>
            <a:off x="7070483" y="3159765"/>
            <a:ext cx="2043926" cy="307777"/>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思源黑体 CN Normal" panose="020B0400000000000000" pitchFamily="34" charset="-122"/>
                <a:ea typeface="思源黑体 CN Normal" panose="020B0400000000000000" pitchFamily="34" charset="-122"/>
              </a:rPr>
              <a:t>专项募资</a:t>
            </a:r>
          </a:p>
        </p:txBody>
      </p:sp>
      <p:cxnSp>
        <p:nvCxnSpPr>
          <p:cNvPr id="40" name="直接箭头连接符 39"/>
          <p:cNvCxnSpPr/>
          <p:nvPr/>
        </p:nvCxnSpPr>
        <p:spPr>
          <a:xfrm>
            <a:off x="8092446" y="3503924"/>
            <a:ext cx="0" cy="237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6926938" y="3884506"/>
            <a:ext cx="2331017" cy="307777"/>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思源黑体 CN Normal" panose="020B0400000000000000" pitchFamily="34" charset="-122"/>
                <a:ea typeface="思源黑体 CN Normal" panose="020B0400000000000000" pitchFamily="34" charset="-122"/>
              </a:rPr>
              <a:t>选择援建的地区和学校</a:t>
            </a:r>
          </a:p>
        </p:txBody>
      </p:sp>
      <p:cxnSp>
        <p:nvCxnSpPr>
          <p:cNvPr id="42" name="直接箭头连接符 41"/>
          <p:cNvCxnSpPr/>
          <p:nvPr/>
        </p:nvCxnSpPr>
        <p:spPr>
          <a:xfrm>
            <a:off x="8092446" y="4223156"/>
            <a:ext cx="0" cy="237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6799677" y="4558268"/>
            <a:ext cx="2585539" cy="307777"/>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思源黑体 CN Normal" panose="020B0400000000000000" pitchFamily="34" charset="-122"/>
                <a:ea typeface="思源黑体 CN Normal" panose="020B0400000000000000" pitchFamily="34" charset="-122"/>
              </a:rPr>
              <a:t>通过公开透明的平台进行采购</a:t>
            </a:r>
          </a:p>
        </p:txBody>
      </p:sp>
      <p:cxnSp>
        <p:nvCxnSpPr>
          <p:cNvPr id="44" name="直接箭头连接符 43"/>
          <p:cNvCxnSpPr/>
          <p:nvPr/>
        </p:nvCxnSpPr>
        <p:spPr>
          <a:xfrm>
            <a:off x="8092446" y="5023668"/>
            <a:ext cx="0" cy="237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6632876" y="5378745"/>
            <a:ext cx="2919139" cy="307777"/>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思源黑体 CN Normal" panose="020B0400000000000000" pitchFamily="34" charset="-122"/>
                <a:ea typeface="思源黑体 CN Normal" panose="020B0400000000000000" pitchFamily="34" charset="-122"/>
              </a:rPr>
              <a:t>中国邮政速递物流负责图书配送</a:t>
            </a:r>
          </a:p>
        </p:txBody>
      </p:sp>
      <p:cxnSp>
        <p:nvCxnSpPr>
          <p:cNvPr id="46" name="直接箭头连接符 45"/>
          <p:cNvCxnSpPr/>
          <p:nvPr/>
        </p:nvCxnSpPr>
        <p:spPr>
          <a:xfrm>
            <a:off x="8092446" y="5810005"/>
            <a:ext cx="0" cy="237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6632876" y="6175242"/>
            <a:ext cx="2919139" cy="523220"/>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受捐学校接收图书并上架，</a:t>
            </a:r>
            <a:endParaRPr lang="en-US" altLang="zh-CN" sz="1400"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a:p>
            <a:pPr algn="ctr"/>
            <a:r>
              <a:rPr lang="zh-CN" altLang="en-US" sz="14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出具受捐函件</a:t>
            </a:r>
          </a:p>
        </p:txBody>
      </p:sp>
      <p:sp>
        <p:nvSpPr>
          <p:cNvPr id="2" name="文本框 1"/>
          <p:cNvSpPr txBox="1"/>
          <p:nvPr/>
        </p:nvSpPr>
        <p:spPr>
          <a:xfrm>
            <a:off x="2129792" y="3595581"/>
            <a:ext cx="2331017" cy="306705"/>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思源黑体 CN Normal" panose="020B0400000000000000" pitchFamily="34" charset="-122"/>
                <a:ea typeface="思源黑体 CN Normal" panose="020B0400000000000000" pitchFamily="34" charset="-122"/>
              </a:rPr>
              <a:t>审核</a:t>
            </a:r>
            <a:r>
              <a:rPr lang="en-US" altLang="zh-CN" sz="1400" dirty="0">
                <a:solidFill>
                  <a:schemeClr val="tx1">
                    <a:lumMod val="75000"/>
                    <a:lumOff val="25000"/>
                  </a:schemeClr>
                </a:solidFill>
                <a:latin typeface="思源黑体 CN Normal" panose="020B0400000000000000" pitchFamily="34" charset="-122"/>
                <a:ea typeface="思源黑体 CN Normal" panose="020B0400000000000000" pitchFamily="34" charset="-122"/>
              </a:rPr>
              <a:t>--</a:t>
            </a:r>
            <a:r>
              <a:rPr lang="zh-CN" altLang="en-US" sz="1400" dirty="0">
                <a:solidFill>
                  <a:schemeClr val="tx1">
                    <a:lumMod val="75000"/>
                    <a:lumOff val="25000"/>
                  </a:schemeClr>
                </a:solidFill>
                <a:latin typeface="思源黑体 CN Normal" panose="020B0400000000000000" pitchFamily="34" charset="-122"/>
                <a:ea typeface="思源黑体 CN Normal" panose="020B0400000000000000" pitchFamily="34" charset="-122"/>
              </a:rPr>
              <a:t>接收捐赠</a:t>
            </a:r>
          </a:p>
        </p:txBody>
      </p:sp>
      <p:cxnSp>
        <p:nvCxnSpPr>
          <p:cNvPr id="8" name="直接箭头连接符 7"/>
          <p:cNvCxnSpPr/>
          <p:nvPr/>
        </p:nvCxnSpPr>
        <p:spPr>
          <a:xfrm>
            <a:off x="3295263" y="3358509"/>
            <a:ext cx="0" cy="237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1"/>
            </p:custDataLst>
          </p:nvPr>
        </p:nvGrpSpPr>
        <p:grpSpPr>
          <a:xfrm>
            <a:off x="139484" y="329574"/>
            <a:ext cx="546137" cy="338554"/>
            <a:chOff x="272647" y="248323"/>
            <a:chExt cx="903186" cy="464599"/>
          </a:xfrm>
          <a:solidFill>
            <a:srgbClr val="DBB47E"/>
          </a:solidFill>
        </p:grpSpPr>
        <p:sp>
          <p:nvSpPr>
            <p:cNvPr id="3" name="PA-任意多边形 50"/>
            <p:cNvSpPr/>
            <p:nvPr>
              <p:custDataLst>
                <p:tags r:id="rId38"/>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39"/>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40"/>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pic>
        <p:nvPicPr>
          <p:cNvPr id="33" name="PA_图片 27"/>
          <p:cNvPicPr>
            <a:picLocks noChangeAspect="1"/>
          </p:cNvPicPr>
          <p:nvPr>
            <p:custDataLst>
              <p:tags r:id="rId2"/>
            </p:custDataLst>
          </p:nvPr>
        </p:nvPicPr>
        <p:blipFill rotWithShape="1">
          <a:blip r:embed="rId43" cstate="print">
            <a:extLst>
              <a:ext uri="{28A0092B-C50C-407E-A947-70E740481C1C}">
                <a14:useLocalDpi xmlns:a14="http://schemas.microsoft.com/office/drawing/2010/main" val="0"/>
              </a:ext>
            </a:extLst>
          </a:blip>
          <a:srcRect t="20041" b="17653"/>
          <a:stretch>
            <a:fillRect/>
          </a:stretch>
        </p:blipFill>
        <p:spPr>
          <a:xfrm>
            <a:off x="11036940" y="170042"/>
            <a:ext cx="1056000" cy="657955"/>
          </a:xfrm>
          <a:prstGeom prst="rect">
            <a:avLst/>
          </a:prstGeom>
        </p:spPr>
      </p:pic>
      <p:sp>
        <p:nvSpPr>
          <p:cNvPr id="10" name="PA-文本框 6"/>
          <p:cNvSpPr txBox="1"/>
          <p:nvPr>
            <p:custDataLst>
              <p:tags r:id="rId3"/>
            </p:custDataLst>
          </p:nvPr>
        </p:nvSpPr>
        <p:spPr>
          <a:xfrm>
            <a:off x="839790" y="329574"/>
            <a:ext cx="7684450" cy="398780"/>
          </a:xfrm>
          <a:prstGeom prst="rect">
            <a:avLst/>
          </a:prstGeom>
          <a:noFill/>
          <a:effectLst/>
        </p:spPr>
        <p:txBody>
          <a:bodyPr wrap="square" rtlCol="0">
            <a:spAutoFit/>
          </a:bodyPr>
          <a:lstStyle/>
          <a:p>
            <a:pPr algn="just"/>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行动规划</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援建流程</a:t>
            </a:r>
          </a:p>
        </p:txBody>
      </p:sp>
      <p:sp>
        <p:nvSpPr>
          <p:cNvPr id="120" name="矩形 119"/>
          <p:cNvSpPr/>
          <p:nvPr>
            <p:custDataLst>
              <p:tags r:id="rId4"/>
            </p:custDataLst>
          </p:nvPr>
        </p:nvSpPr>
        <p:spPr>
          <a:xfrm rot="5400000" flipH="1">
            <a:off x="6316345" y="-1361440"/>
            <a:ext cx="76200" cy="11027410"/>
          </a:xfrm>
          <a:prstGeom prst="rect">
            <a:avLst/>
          </a:prstGeom>
          <a:solidFill>
            <a:srgbClr val="8590CA"/>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rgbClr val="474546"/>
              </a:solidFill>
              <a:latin typeface="Arial" panose="020B0604020202020204" pitchFamily="34" charset="0"/>
              <a:ea typeface="微软雅黑" panose="020B0503020204020204" charset="-122"/>
              <a:sym typeface="Arial" panose="020B0604020202020204" pitchFamily="34" charset="0"/>
            </a:endParaRPr>
          </a:p>
        </p:txBody>
      </p:sp>
      <p:sp>
        <p:nvSpPr>
          <p:cNvPr id="121" name="椭圆 120"/>
          <p:cNvSpPr/>
          <p:nvPr>
            <p:custDataLst>
              <p:tags r:id="rId5"/>
            </p:custDataLst>
          </p:nvPr>
        </p:nvSpPr>
        <p:spPr>
          <a:xfrm rot="5400000" flipH="1">
            <a:off x="1225441" y="3464832"/>
            <a:ext cx="673464" cy="673464"/>
          </a:xfrm>
          <a:prstGeom prst="ellipse">
            <a:avLst/>
          </a:prstGeom>
          <a:noFill/>
          <a:ln w="57150">
            <a:solidFill>
              <a:srgbClr val="8590CA"/>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rgbClr val="474546"/>
              </a:solidFill>
              <a:latin typeface="Arial" panose="020B0604020202020204" pitchFamily="34" charset="0"/>
              <a:ea typeface="微软雅黑" panose="020B0503020204020204" charset="-122"/>
              <a:sym typeface="Arial" panose="020B0604020202020204" pitchFamily="34" charset="0"/>
            </a:endParaRPr>
          </a:p>
        </p:txBody>
      </p:sp>
      <p:sp>
        <p:nvSpPr>
          <p:cNvPr id="122" name="文本框 121"/>
          <p:cNvSpPr txBox="1"/>
          <p:nvPr>
            <p:custDataLst>
              <p:tags r:id="rId6"/>
            </p:custDataLst>
          </p:nvPr>
        </p:nvSpPr>
        <p:spPr>
          <a:xfrm>
            <a:off x="1388521" y="3643507"/>
            <a:ext cx="346159" cy="294685"/>
          </a:xfrm>
          <a:prstGeom prst="rect">
            <a:avLst/>
          </a:prstGeom>
          <a:noFill/>
          <a:ln>
            <a:noFill/>
          </a:ln>
        </p:spPr>
        <p:txBody>
          <a:bodyPr wrap="square" lIns="90000" tIns="46800" rIns="90000" bIns="46800" rtlCol="0" anchor="ctr" anchorCtr="0">
            <a:normAutofit fontScale="60000" lnSpcReduction="20000"/>
          </a:bodyPr>
          <a:lstStyle/>
          <a:p>
            <a:pPr algn="ctr">
              <a:lnSpc>
                <a:spcPct val="120000"/>
              </a:lnSpc>
            </a:pP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01</a:t>
            </a:r>
            <a:endParaRPr lang="zh-CN" altLang="en-US"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123" name="椭圆 122"/>
          <p:cNvSpPr/>
          <p:nvPr>
            <p:custDataLst>
              <p:tags r:id="rId7"/>
            </p:custDataLst>
          </p:nvPr>
        </p:nvSpPr>
        <p:spPr>
          <a:xfrm rot="5400000" flipH="1">
            <a:off x="3474904" y="3420382"/>
            <a:ext cx="673464" cy="673464"/>
          </a:xfrm>
          <a:prstGeom prst="ellipse">
            <a:avLst/>
          </a:prstGeom>
          <a:noFill/>
          <a:ln w="57150">
            <a:solidFill>
              <a:srgbClr val="8590CA"/>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rgbClr val="474546"/>
              </a:solidFill>
              <a:latin typeface="Arial" panose="020B0604020202020204" pitchFamily="34" charset="0"/>
              <a:ea typeface="微软雅黑" panose="020B0503020204020204" charset="-122"/>
              <a:sym typeface="Arial" panose="020B0604020202020204" pitchFamily="34" charset="0"/>
            </a:endParaRPr>
          </a:p>
        </p:txBody>
      </p:sp>
      <p:sp>
        <p:nvSpPr>
          <p:cNvPr id="124" name="文本框 123"/>
          <p:cNvSpPr txBox="1"/>
          <p:nvPr>
            <p:custDataLst>
              <p:tags r:id="rId8"/>
            </p:custDataLst>
          </p:nvPr>
        </p:nvSpPr>
        <p:spPr>
          <a:xfrm>
            <a:off x="3638556" y="3619377"/>
            <a:ext cx="346159" cy="294685"/>
          </a:xfrm>
          <a:prstGeom prst="rect">
            <a:avLst/>
          </a:prstGeom>
          <a:noFill/>
          <a:ln>
            <a:noFill/>
          </a:ln>
        </p:spPr>
        <p:txBody>
          <a:bodyPr wrap="square" lIns="90000" tIns="46800" rIns="90000" bIns="46800" rtlCol="0" anchor="ctr" anchorCtr="0">
            <a:normAutofit fontScale="60000" lnSpcReduction="20000"/>
          </a:bodyPr>
          <a:lstStyle/>
          <a:p>
            <a:pPr algn="ctr">
              <a:lnSpc>
                <a:spcPct val="120000"/>
              </a:lnSpc>
            </a:pP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03</a:t>
            </a:r>
            <a:endParaRPr lang="zh-CN" altLang="en-US"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125" name="椭圆 124"/>
          <p:cNvSpPr/>
          <p:nvPr>
            <p:custDataLst>
              <p:tags r:id="rId9"/>
            </p:custDataLst>
          </p:nvPr>
        </p:nvSpPr>
        <p:spPr>
          <a:xfrm rot="5400000" flipH="1">
            <a:off x="4351470" y="4188026"/>
            <a:ext cx="673464" cy="673464"/>
          </a:xfrm>
          <a:prstGeom prst="ellipse">
            <a:avLst/>
          </a:prstGeom>
          <a:noFill/>
          <a:ln w="57150">
            <a:solidFill>
              <a:srgbClr val="8590CA"/>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rgbClr val="474546"/>
              </a:solidFill>
              <a:latin typeface="Arial" panose="020B0604020202020204" pitchFamily="34" charset="0"/>
              <a:ea typeface="微软雅黑" panose="020B0503020204020204" charset="-122"/>
              <a:sym typeface="Arial" panose="020B0604020202020204" pitchFamily="34" charset="0"/>
            </a:endParaRPr>
          </a:p>
        </p:txBody>
      </p:sp>
      <p:sp>
        <p:nvSpPr>
          <p:cNvPr id="126" name="文本框 125"/>
          <p:cNvSpPr txBox="1"/>
          <p:nvPr>
            <p:custDataLst>
              <p:tags r:id="rId10"/>
            </p:custDataLst>
          </p:nvPr>
        </p:nvSpPr>
        <p:spPr>
          <a:xfrm>
            <a:off x="4501921" y="4391070"/>
            <a:ext cx="349702" cy="294685"/>
          </a:xfrm>
          <a:prstGeom prst="rect">
            <a:avLst/>
          </a:prstGeom>
          <a:noFill/>
          <a:ln>
            <a:noFill/>
          </a:ln>
        </p:spPr>
        <p:txBody>
          <a:bodyPr wrap="square" lIns="90000" tIns="46800" rIns="90000" bIns="46800" rtlCol="0" anchor="ctr" anchorCtr="0">
            <a:normAutofit fontScale="60000" lnSpcReduction="20000"/>
          </a:bodyPr>
          <a:lstStyle/>
          <a:p>
            <a:pPr algn="ctr">
              <a:lnSpc>
                <a:spcPct val="120000"/>
              </a:lnSpc>
            </a:pP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04</a:t>
            </a:r>
            <a:endParaRPr lang="zh-CN" altLang="en-US"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127" name="椭圆 126"/>
          <p:cNvSpPr/>
          <p:nvPr>
            <p:custDataLst>
              <p:tags r:id="rId11"/>
            </p:custDataLst>
          </p:nvPr>
        </p:nvSpPr>
        <p:spPr>
          <a:xfrm rot="5400000" flipH="1">
            <a:off x="2249884" y="4150100"/>
            <a:ext cx="673464" cy="673464"/>
          </a:xfrm>
          <a:prstGeom prst="ellipse">
            <a:avLst/>
          </a:prstGeom>
          <a:noFill/>
          <a:ln w="57150">
            <a:solidFill>
              <a:srgbClr val="8590CA"/>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rgbClr val="474546"/>
              </a:solidFill>
              <a:latin typeface="Arial" panose="020B0604020202020204" pitchFamily="34" charset="0"/>
              <a:ea typeface="微软雅黑" panose="020B0503020204020204" charset="-122"/>
              <a:sym typeface="Arial" panose="020B0604020202020204" pitchFamily="34" charset="0"/>
            </a:endParaRPr>
          </a:p>
        </p:txBody>
      </p:sp>
      <p:sp>
        <p:nvSpPr>
          <p:cNvPr id="128" name="文本框 127"/>
          <p:cNvSpPr txBox="1"/>
          <p:nvPr>
            <p:custDataLst>
              <p:tags r:id="rId12"/>
            </p:custDataLst>
          </p:nvPr>
        </p:nvSpPr>
        <p:spPr>
          <a:xfrm>
            <a:off x="2413536" y="4366305"/>
            <a:ext cx="346159" cy="294685"/>
          </a:xfrm>
          <a:prstGeom prst="rect">
            <a:avLst/>
          </a:prstGeom>
          <a:noFill/>
          <a:ln>
            <a:noFill/>
          </a:ln>
        </p:spPr>
        <p:txBody>
          <a:bodyPr wrap="square" lIns="90000" tIns="46800" rIns="90000" bIns="46800" rtlCol="0" anchor="ctr" anchorCtr="0">
            <a:normAutofit fontScale="60000" lnSpcReduction="20000"/>
          </a:bodyPr>
          <a:lstStyle/>
          <a:p>
            <a:pPr algn="ctr">
              <a:lnSpc>
                <a:spcPct val="120000"/>
              </a:lnSpc>
            </a:pP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02</a:t>
            </a:r>
            <a:endParaRPr lang="zh-CN" altLang="en-US"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129" name="椭圆 128"/>
          <p:cNvSpPr/>
          <p:nvPr>
            <p:custDataLst>
              <p:tags r:id="rId13"/>
            </p:custDataLst>
          </p:nvPr>
        </p:nvSpPr>
        <p:spPr>
          <a:xfrm rot="5400000" flipH="1">
            <a:off x="5439609" y="3466102"/>
            <a:ext cx="673464" cy="673464"/>
          </a:xfrm>
          <a:prstGeom prst="ellipse">
            <a:avLst/>
          </a:prstGeom>
          <a:noFill/>
          <a:ln w="57150">
            <a:solidFill>
              <a:srgbClr val="8590CA"/>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rgbClr val="474546"/>
              </a:solidFill>
              <a:latin typeface="Arial" panose="020B0604020202020204" pitchFamily="34" charset="0"/>
              <a:ea typeface="微软雅黑" panose="020B0503020204020204" charset="-122"/>
              <a:sym typeface="Arial" panose="020B0604020202020204" pitchFamily="34" charset="0"/>
            </a:endParaRPr>
          </a:p>
        </p:txBody>
      </p:sp>
      <p:sp>
        <p:nvSpPr>
          <p:cNvPr id="130" name="文本框 129"/>
          <p:cNvSpPr txBox="1"/>
          <p:nvPr>
            <p:custDataLst>
              <p:tags r:id="rId14"/>
            </p:custDataLst>
          </p:nvPr>
        </p:nvSpPr>
        <p:spPr>
          <a:xfrm>
            <a:off x="5603262" y="3672082"/>
            <a:ext cx="346159" cy="294685"/>
          </a:xfrm>
          <a:prstGeom prst="rect">
            <a:avLst/>
          </a:prstGeom>
          <a:noFill/>
          <a:ln>
            <a:noFill/>
          </a:ln>
        </p:spPr>
        <p:txBody>
          <a:bodyPr wrap="square" lIns="90000" tIns="46800" rIns="90000" bIns="46800" rtlCol="0" anchor="ctr" anchorCtr="0">
            <a:normAutofit fontScale="60000" lnSpcReduction="20000"/>
          </a:bodyPr>
          <a:lstStyle/>
          <a:p>
            <a:pPr algn="ctr">
              <a:lnSpc>
                <a:spcPct val="120000"/>
              </a:lnSpc>
            </a:pP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05</a:t>
            </a:r>
            <a:endParaRPr lang="zh-CN" altLang="en-US"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133" name="文本框 132"/>
          <p:cNvSpPr txBox="1"/>
          <p:nvPr>
            <p:custDataLst>
              <p:tags r:id="rId15"/>
            </p:custDataLst>
          </p:nvPr>
        </p:nvSpPr>
        <p:spPr>
          <a:xfrm>
            <a:off x="321310" y="2660650"/>
            <a:ext cx="2371725"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rm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nSpc>
                <a:spcPct val="120000"/>
              </a:lnSpc>
              <a:spcBef>
                <a:spcPts val="0"/>
              </a:spcBef>
            </a:pPr>
            <a:r>
              <a:rPr lang="zh-CN" altLang="en-US" sz="1600" b="1" dirty="0">
                <a:solidFill>
                  <a:schemeClr val="tx1"/>
                </a:solidFill>
                <a:latin typeface="思源黑体 CN Normal" panose="020B0400000000000000" pitchFamily="34" charset="-122"/>
                <a:ea typeface="思源黑体 CN Normal" panose="020B0400000000000000" pitchFamily="34" charset="-122"/>
                <a:sym typeface="Arial" panose="020B0604020202020204" pitchFamily="34" charset="0"/>
              </a:rPr>
              <a:t>项目立项</a:t>
            </a:r>
          </a:p>
          <a:p>
            <a:pPr>
              <a:lnSpc>
                <a:spcPct val="120000"/>
              </a:lnSpc>
              <a:spcBef>
                <a:spcPts val="0"/>
              </a:spcBef>
            </a:pPr>
            <a:r>
              <a:rPr lang="zh-CN" altLang="en-US" sz="1600" b="1" spc="150" dirty="0" smtClean="0">
                <a:solidFill>
                  <a:schemeClr val="tx1"/>
                </a:solidFill>
                <a:latin typeface="思源黑体 CN Normal" panose="020B0400000000000000" pitchFamily="34" charset="-122"/>
                <a:ea typeface="思源黑体 CN Normal" panose="020B0400000000000000" pitchFamily="34" charset="-122"/>
                <a:sym typeface="Arial" panose="020B0604020202020204" pitchFamily="34" charset="0"/>
              </a:rPr>
              <a:t>（基金会</a:t>
            </a:r>
            <a:r>
              <a:rPr lang="zh-CN" altLang="en-US" sz="1600" b="1" spc="150" dirty="0">
                <a:solidFill>
                  <a:schemeClr val="tx1"/>
                </a:solidFill>
                <a:latin typeface="思源黑体 CN Normal" panose="020B0400000000000000" pitchFamily="34" charset="-122"/>
                <a:ea typeface="思源黑体 CN Normal" panose="020B0400000000000000" pitchFamily="34" charset="-122"/>
                <a:sym typeface="Arial" panose="020B0604020202020204" pitchFamily="34" charset="0"/>
              </a:rPr>
              <a:t>）</a:t>
            </a:r>
          </a:p>
        </p:txBody>
      </p:sp>
      <p:sp>
        <p:nvSpPr>
          <p:cNvPr id="135" name="文本框 134"/>
          <p:cNvSpPr txBox="1"/>
          <p:nvPr>
            <p:custDataLst>
              <p:tags r:id="rId16"/>
            </p:custDataLst>
          </p:nvPr>
        </p:nvSpPr>
        <p:spPr>
          <a:xfrm>
            <a:off x="3883470" y="4952793"/>
            <a:ext cx="1609937" cy="83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rm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nSpc>
                <a:spcPct val="120000"/>
              </a:lnSpc>
              <a:spcBef>
                <a:spcPts val="0"/>
              </a:spcBef>
            </a:pPr>
            <a:r>
              <a:rPr lang="zh-CN" altLang="en-US" sz="1600" b="1" dirty="0">
                <a:latin typeface="思源黑体 CN Normal" panose="020B0400000000000000" pitchFamily="34" charset="-122"/>
                <a:ea typeface="思源黑体 CN Normal" panose="020B0400000000000000" pitchFamily="34" charset="-122"/>
                <a:sym typeface="Arial" panose="020B0604020202020204" pitchFamily="34" charset="0"/>
              </a:rPr>
              <a:t>学校报名</a:t>
            </a:r>
          </a:p>
          <a:p>
            <a:pPr>
              <a:lnSpc>
                <a:spcPct val="120000"/>
              </a:lnSpc>
              <a:spcBef>
                <a:spcPts val="0"/>
              </a:spcBef>
            </a:pPr>
            <a:r>
              <a:rPr lang="zh-CN" altLang="en-US" sz="1600" b="1" dirty="0">
                <a:latin typeface="思源黑体 CN Normal" panose="020B0400000000000000" pitchFamily="34" charset="-122"/>
                <a:ea typeface="思源黑体 CN Normal" panose="020B0400000000000000" pitchFamily="34" charset="-122"/>
                <a:sym typeface="Arial" panose="020B0604020202020204" pitchFamily="34" charset="0"/>
              </a:rPr>
              <a:t>（学校）</a:t>
            </a:r>
          </a:p>
        </p:txBody>
      </p:sp>
      <p:sp>
        <p:nvSpPr>
          <p:cNvPr id="137" name="文本框 136"/>
          <p:cNvSpPr txBox="1"/>
          <p:nvPr>
            <p:custDataLst>
              <p:tags r:id="rId17"/>
            </p:custDataLst>
          </p:nvPr>
        </p:nvSpPr>
        <p:spPr>
          <a:xfrm>
            <a:off x="1781881" y="4952793"/>
            <a:ext cx="1609937" cy="83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rm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nSpc>
                <a:spcPct val="120000"/>
              </a:lnSpc>
              <a:spcBef>
                <a:spcPts val="0"/>
              </a:spcBef>
            </a:pPr>
            <a:r>
              <a:rPr lang="zh-CN" altLang="en-US" sz="1600" b="1" dirty="0">
                <a:solidFill>
                  <a:schemeClr val="tx1"/>
                </a:solidFill>
                <a:latin typeface="思源黑体 CN Normal" panose="020B0400000000000000" pitchFamily="34" charset="-122"/>
                <a:ea typeface="思源黑体 CN Normal" panose="020B0400000000000000" pitchFamily="34" charset="-122"/>
                <a:sym typeface="Arial" panose="020B0604020202020204" pitchFamily="34" charset="0"/>
              </a:rPr>
              <a:t>基金会募资</a:t>
            </a:r>
          </a:p>
          <a:p>
            <a:pPr>
              <a:lnSpc>
                <a:spcPct val="120000"/>
              </a:lnSpc>
              <a:spcBef>
                <a:spcPts val="0"/>
              </a:spcBef>
            </a:pPr>
            <a:r>
              <a:rPr lang="zh-CN" altLang="en-US" sz="1600" b="1" dirty="0" smtClean="0">
                <a:solidFill>
                  <a:schemeClr val="tx1"/>
                </a:solidFill>
                <a:latin typeface="思源黑体 CN Normal" panose="020B0400000000000000" pitchFamily="34" charset="-122"/>
                <a:ea typeface="思源黑体 CN Normal" panose="020B0400000000000000" pitchFamily="34" charset="-122"/>
                <a:sym typeface="Arial" panose="020B0604020202020204" pitchFamily="34" charset="0"/>
              </a:rPr>
              <a:t>（基金会</a:t>
            </a:r>
            <a:r>
              <a:rPr lang="zh-CN" altLang="en-US" sz="1600" b="1" dirty="0">
                <a:solidFill>
                  <a:schemeClr val="tx1"/>
                </a:solidFill>
                <a:latin typeface="思源黑体 CN Normal" panose="020B0400000000000000" pitchFamily="34" charset="-122"/>
                <a:ea typeface="思源黑体 CN Normal" panose="020B0400000000000000" pitchFamily="34" charset="-122"/>
                <a:sym typeface="Arial" panose="020B0604020202020204" pitchFamily="34" charset="0"/>
              </a:rPr>
              <a:t>）</a:t>
            </a:r>
          </a:p>
          <a:p>
            <a:pPr>
              <a:lnSpc>
                <a:spcPct val="120000"/>
              </a:lnSpc>
              <a:spcBef>
                <a:spcPts val="0"/>
              </a:spcBef>
            </a:pPr>
            <a:endParaRPr lang="zh-CN" altLang="en-US" sz="1600" b="1" dirty="0">
              <a:solidFill>
                <a:schemeClr val="tx1"/>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39" name="文本框 138"/>
          <p:cNvSpPr txBox="1"/>
          <p:nvPr>
            <p:custDataLst>
              <p:tags r:id="rId18"/>
            </p:custDataLst>
          </p:nvPr>
        </p:nvSpPr>
        <p:spPr>
          <a:xfrm>
            <a:off x="4513580" y="2894330"/>
            <a:ext cx="2362835" cy="71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rm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lnSpc>
                <a:spcPct val="120000"/>
              </a:lnSpc>
              <a:spcBef>
                <a:spcPts val="0"/>
              </a:spcBef>
              <a:buClrTx/>
              <a:buSzTx/>
            </a:pPr>
            <a:r>
              <a:rPr lang="zh-CN" altLang="en-US" sz="1600" b="1" dirty="0">
                <a:latin typeface="思源黑体 CN Normal" panose="020B0400000000000000" pitchFamily="34" charset="-122"/>
                <a:ea typeface="思源黑体 CN Normal" panose="020B0400000000000000" pitchFamily="34" charset="-122"/>
                <a:sym typeface="Arial" panose="020B0604020202020204" pitchFamily="34" charset="0"/>
              </a:rPr>
              <a:t>报名审核</a:t>
            </a:r>
            <a:endParaRPr lang="en-US" altLang="zh-CN" sz="1600" b="1" dirty="0">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41" name="文本框 140"/>
          <p:cNvSpPr txBox="1"/>
          <p:nvPr>
            <p:custDataLst>
              <p:tags r:id="rId19"/>
            </p:custDataLst>
          </p:nvPr>
        </p:nvSpPr>
        <p:spPr>
          <a:xfrm>
            <a:off x="2759710" y="2707640"/>
            <a:ext cx="1976120" cy="76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rm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lnSpc>
                <a:spcPct val="120000"/>
              </a:lnSpc>
              <a:spcBef>
                <a:spcPts val="0"/>
              </a:spcBef>
              <a:buClrTx/>
              <a:buSzTx/>
            </a:pPr>
            <a:r>
              <a:rPr lang="zh-CN" altLang="en-US" sz="1600" b="1" dirty="0" smtClean="0">
                <a:latin typeface="思源黑体 CN Normal" panose="020B0400000000000000" pitchFamily="34" charset="-122"/>
                <a:ea typeface="思源黑体 CN Normal" panose="020B0400000000000000" pitchFamily="34" charset="-122"/>
                <a:sym typeface="Arial" panose="020B0604020202020204" pitchFamily="34" charset="0"/>
              </a:rPr>
              <a:t>发文征集受捐学校</a:t>
            </a:r>
            <a:endParaRPr lang="zh-CN" altLang="en-US" sz="1600" b="1" dirty="0">
              <a:latin typeface="思源黑体 CN Normal" panose="020B0400000000000000" pitchFamily="34" charset="-122"/>
              <a:ea typeface="思源黑体 CN Normal" panose="020B0400000000000000" pitchFamily="34" charset="-122"/>
              <a:sym typeface="Arial" panose="020B0604020202020204" pitchFamily="34" charset="0"/>
            </a:endParaRPr>
          </a:p>
          <a:p>
            <a:pPr algn="ctr">
              <a:lnSpc>
                <a:spcPct val="120000"/>
              </a:lnSpc>
              <a:spcBef>
                <a:spcPts val="0"/>
              </a:spcBef>
              <a:buClrTx/>
              <a:buSzTx/>
            </a:pPr>
            <a:r>
              <a:rPr lang="zh-CN" altLang="en-US" sz="1600" b="1" dirty="0">
                <a:latin typeface="思源黑体 CN Normal" panose="020B0400000000000000" pitchFamily="34" charset="-122"/>
                <a:ea typeface="思源黑体 CN Normal" panose="020B0400000000000000" pitchFamily="34" charset="-122"/>
                <a:sym typeface="Arial" panose="020B0604020202020204" pitchFamily="34" charset="0"/>
              </a:rPr>
              <a:t>（教育部装备中心）</a:t>
            </a:r>
          </a:p>
          <a:p>
            <a:pPr algn="ctr">
              <a:lnSpc>
                <a:spcPct val="120000"/>
              </a:lnSpc>
              <a:spcBef>
                <a:spcPts val="0"/>
              </a:spcBef>
              <a:buClrTx/>
              <a:buSzTx/>
            </a:pPr>
            <a:endParaRPr lang="zh-CN" altLang="en-US" sz="1600" b="1" dirty="0">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43" name="文本框 142"/>
          <p:cNvSpPr txBox="1"/>
          <p:nvPr>
            <p:custDataLst>
              <p:tags r:id="rId20"/>
            </p:custDataLst>
          </p:nvPr>
        </p:nvSpPr>
        <p:spPr>
          <a:xfrm>
            <a:off x="5439410" y="4953000"/>
            <a:ext cx="2334260" cy="83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rm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nSpc>
                <a:spcPct val="120000"/>
              </a:lnSpc>
              <a:spcBef>
                <a:spcPts val="0"/>
              </a:spcBef>
            </a:pPr>
            <a:r>
              <a:rPr lang="zh-CN" altLang="en-US" sz="1600" b="1" dirty="0">
                <a:latin typeface="思源黑体 CN Normal" panose="020B0400000000000000" pitchFamily="34" charset="-122"/>
                <a:ea typeface="思源黑体 CN Normal" panose="020B0400000000000000" pitchFamily="34" charset="-122"/>
                <a:sym typeface="Arial" panose="020B0604020202020204" pitchFamily="34" charset="0"/>
              </a:rPr>
              <a:t>智能系统配置</a:t>
            </a:r>
          </a:p>
          <a:p>
            <a:pPr>
              <a:lnSpc>
                <a:spcPct val="120000"/>
              </a:lnSpc>
              <a:spcBef>
                <a:spcPts val="0"/>
              </a:spcBef>
            </a:pPr>
            <a:r>
              <a:rPr lang="zh-CN" altLang="en-US" sz="1600" b="1" dirty="0">
                <a:latin typeface="思源黑体 CN Normal" panose="020B0400000000000000" pitchFamily="34" charset="-122"/>
                <a:ea typeface="思源黑体 CN Normal" panose="020B0400000000000000" pitchFamily="34" charset="-122"/>
                <a:sym typeface="Arial" panose="020B0604020202020204" pitchFamily="34" charset="0"/>
              </a:rPr>
              <a:t>（北京益公公益基金会）</a:t>
            </a:r>
          </a:p>
        </p:txBody>
      </p:sp>
      <p:sp>
        <p:nvSpPr>
          <p:cNvPr id="144" name="椭圆 143"/>
          <p:cNvSpPr/>
          <p:nvPr>
            <p:custDataLst>
              <p:tags r:id="rId21"/>
            </p:custDataLst>
          </p:nvPr>
        </p:nvSpPr>
        <p:spPr>
          <a:xfrm rot="5400000" flipH="1">
            <a:off x="6202771" y="4148021"/>
            <a:ext cx="673464" cy="673464"/>
          </a:xfrm>
          <a:prstGeom prst="ellipse">
            <a:avLst/>
          </a:prstGeom>
          <a:noFill/>
          <a:ln w="57150">
            <a:solidFill>
              <a:srgbClr val="8590CA"/>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rgbClr val="474546"/>
              </a:solidFill>
              <a:latin typeface="Arial" panose="020B0604020202020204" pitchFamily="34" charset="0"/>
              <a:ea typeface="微软雅黑" panose="020B0503020204020204" charset="-122"/>
              <a:sym typeface="Arial" panose="020B0604020202020204" pitchFamily="34" charset="0"/>
            </a:endParaRPr>
          </a:p>
        </p:txBody>
      </p:sp>
      <p:sp>
        <p:nvSpPr>
          <p:cNvPr id="145" name="文本框 144"/>
          <p:cNvSpPr txBox="1"/>
          <p:nvPr>
            <p:custDataLst>
              <p:tags r:id="rId22"/>
            </p:custDataLst>
          </p:nvPr>
        </p:nvSpPr>
        <p:spPr>
          <a:xfrm>
            <a:off x="6364652" y="4337730"/>
            <a:ext cx="349702" cy="294685"/>
          </a:xfrm>
          <a:prstGeom prst="rect">
            <a:avLst/>
          </a:prstGeom>
          <a:noFill/>
          <a:ln>
            <a:noFill/>
          </a:ln>
        </p:spPr>
        <p:txBody>
          <a:bodyPr wrap="square" lIns="90000" tIns="46800" rIns="90000" bIns="46800" rtlCol="0" anchor="ctr" anchorCtr="0">
            <a:normAutofit fontScale="60000" lnSpcReduction="20000"/>
          </a:bodyPr>
          <a:lstStyle/>
          <a:p>
            <a:pPr algn="ctr">
              <a:lnSpc>
                <a:spcPct val="120000"/>
              </a:lnSpc>
            </a:pP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06</a:t>
            </a:r>
            <a:endParaRPr lang="zh-CN" altLang="en-US"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146" name="椭圆 145"/>
          <p:cNvSpPr/>
          <p:nvPr>
            <p:custDataLst>
              <p:tags r:id="rId23"/>
            </p:custDataLst>
          </p:nvPr>
        </p:nvSpPr>
        <p:spPr>
          <a:xfrm rot="5400000" flipH="1">
            <a:off x="7263314" y="3430542"/>
            <a:ext cx="673464" cy="673464"/>
          </a:xfrm>
          <a:prstGeom prst="ellipse">
            <a:avLst/>
          </a:prstGeom>
          <a:noFill/>
          <a:ln w="57150">
            <a:solidFill>
              <a:srgbClr val="8590CA"/>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rgbClr val="474546"/>
              </a:solidFill>
              <a:latin typeface="Arial" panose="020B0604020202020204" pitchFamily="34" charset="0"/>
              <a:ea typeface="微软雅黑" panose="020B0503020204020204" charset="-122"/>
              <a:sym typeface="Arial" panose="020B0604020202020204" pitchFamily="34" charset="0"/>
            </a:endParaRPr>
          </a:p>
        </p:txBody>
      </p:sp>
      <p:sp>
        <p:nvSpPr>
          <p:cNvPr id="147" name="椭圆 146"/>
          <p:cNvSpPr/>
          <p:nvPr>
            <p:custDataLst>
              <p:tags r:id="rId24"/>
            </p:custDataLst>
          </p:nvPr>
        </p:nvSpPr>
        <p:spPr>
          <a:xfrm rot="5400000" flipH="1">
            <a:off x="8245290" y="4182946"/>
            <a:ext cx="673464" cy="673464"/>
          </a:xfrm>
          <a:prstGeom prst="ellipse">
            <a:avLst/>
          </a:prstGeom>
          <a:noFill/>
          <a:ln w="57150">
            <a:solidFill>
              <a:srgbClr val="8590CA"/>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rgbClr val="474546"/>
              </a:solidFill>
              <a:latin typeface="Arial" panose="020B0604020202020204" pitchFamily="34" charset="0"/>
              <a:ea typeface="微软雅黑" panose="020B0503020204020204" charset="-122"/>
              <a:sym typeface="Arial" panose="020B0604020202020204" pitchFamily="34" charset="0"/>
            </a:endParaRPr>
          </a:p>
        </p:txBody>
      </p:sp>
      <p:sp>
        <p:nvSpPr>
          <p:cNvPr id="148" name="椭圆 147"/>
          <p:cNvSpPr/>
          <p:nvPr>
            <p:custDataLst>
              <p:tags r:id="rId25"/>
            </p:custDataLst>
          </p:nvPr>
        </p:nvSpPr>
        <p:spPr>
          <a:xfrm rot="5400000" flipH="1">
            <a:off x="9112065" y="3430471"/>
            <a:ext cx="673464" cy="673464"/>
          </a:xfrm>
          <a:prstGeom prst="ellipse">
            <a:avLst/>
          </a:prstGeom>
          <a:noFill/>
          <a:ln w="57150">
            <a:solidFill>
              <a:srgbClr val="8590CA"/>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rgbClr val="474546"/>
              </a:solidFill>
              <a:latin typeface="Arial" panose="020B0604020202020204" pitchFamily="34" charset="0"/>
              <a:ea typeface="微软雅黑" panose="020B0503020204020204" charset="-122"/>
              <a:sym typeface="Arial" panose="020B0604020202020204" pitchFamily="34" charset="0"/>
            </a:endParaRPr>
          </a:p>
        </p:txBody>
      </p:sp>
      <p:sp>
        <p:nvSpPr>
          <p:cNvPr id="149" name="椭圆 148"/>
          <p:cNvSpPr/>
          <p:nvPr>
            <p:custDataLst>
              <p:tags r:id="rId26"/>
            </p:custDataLst>
          </p:nvPr>
        </p:nvSpPr>
        <p:spPr>
          <a:xfrm rot="5400000" flipH="1">
            <a:off x="9970585" y="4201361"/>
            <a:ext cx="673464" cy="673464"/>
          </a:xfrm>
          <a:prstGeom prst="ellipse">
            <a:avLst/>
          </a:prstGeom>
          <a:noFill/>
          <a:ln w="57150">
            <a:solidFill>
              <a:srgbClr val="8590CA"/>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rgbClr val="474546"/>
              </a:solidFill>
              <a:latin typeface="Arial" panose="020B0604020202020204" pitchFamily="34" charset="0"/>
              <a:ea typeface="微软雅黑" panose="020B0503020204020204" charset="-122"/>
              <a:sym typeface="Arial" panose="020B0604020202020204" pitchFamily="34" charset="0"/>
            </a:endParaRPr>
          </a:p>
        </p:txBody>
      </p:sp>
      <p:sp>
        <p:nvSpPr>
          <p:cNvPr id="150" name="椭圆 149"/>
          <p:cNvSpPr/>
          <p:nvPr>
            <p:custDataLst>
              <p:tags r:id="rId27"/>
            </p:custDataLst>
          </p:nvPr>
        </p:nvSpPr>
        <p:spPr>
          <a:xfrm rot="5400000" flipH="1">
            <a:off x="10713535" y="3476826"/>
            <a:ext cx="673464" cy="673464"/>
          </a:xfrm>
          <a:prstGeom prst="ellipse">
            <a:avLst/>
          </a:prstGeom>
          <a:noFill/>
          <a:ln w="57150">
            <a:solidFill>
              <a:srgbClr val="8590CA"/>
            </a:solid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solidFill>
                <a:srgbClr val="474546"/>
              </a:solidFill>
              <a:latin typeface="Arial" panose="020B0604020202020204" pitchFamily="34" charset="0"/>
              <a:ea typeface="微软雅黑" panose="020B0503020204020204" charset="-122"/>
              <a:sym typeface="Arial" panose="020B0604020202020204" pitchFamily="34" charset="0"/>
            </a:endParaRPr>
          </a:p>
        </p:txBody>
      </p:sp>
      <p:sp>
        <p:nvSpPr>
          <p:cNvPr id="151" name="文本框 150"/>
          <p:cNvSpPr txBox="1"/>
          <p:nvPr>
            <p:custDataLst>
              <p:tags r:id="rId28"/>
            </p:custDataLst>
          </p:nvPr>
        </p:nvSpPr>
        <p:spPr>
          <a:xfrm>
            <a:off x="7424467" y="3619545"/>
            <a:ext cx="349702" cy="294685"/>
          </a:xfrm>
          <a:prstGeom prst="rect">
            <a:avLst/>
          </a:prstGeom>
          <a:noFill/>
          <a:ln>
            <a:noFill/>
          </a:ln>
        </p:spPr>
        <p:txBody>
          <a:bodyPr wrap="square" lIns="90000" tIns="46800" rIns="90000" bIns="46800" rtlCol="0" anchor="ctr" anchorCtr="0">
            <a:normAutofit fontScale="60000" lnSpcReduction="20000"/>
          </a:bodyPr>
          <a:lstStyle/>
          <a:p>
            <a:pPr algn="ctr">
              <a:lnSpc>
                <a:spcPct val="120000"/>
              </a:lnSpc>
            </a:pP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07</a:t>
            </a:r>
            <a:endParaRPr lang="zh-CN" altLang="en-US"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152" name="文本框 151"/>
          <p:cNvSpPr txBox="1"/>
          <p:nvPr>
            <p:custDataLst>
              <p:tags r:id="rId29"/>
            </p:custDataLst>
          </p:nvPr>
        </p:nvSpPr>
        <p:spPr>
          <a:xfrm>
            <a:off x="8407447" y="4366305"/>
            <a:ext cx="349702" cy="294685"/>
          </a:xfrm>
          <a:prstGeom prst="rect">
            <a:avLst/>
          </a:prstGeom>
          <a:noFill/>
          <a:ln>
            <a:noFill/>
          </a:ln>
        </p:spPr>
        <p:txBody>
          <a:bodyPr wrap="square" lIns="90000" tIns="46800" rIns="90000" bIns="46800" rtlCol="0" anchor="ctr" anchorCtr="0">
            <a:normAutofit fontScale="60000" lnSpcReduction="20000"/>
          </a:bodyPr>
          <a:lstStyle/>
          <a:p>
            <a:pPr algn="ctr">
              <a:lnSpc>
                <a:spcPct val="120000"/>
              </a:lnSpc>
            </a:pP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08</a:t>
            </a:r>
            <a:endParaRPr lang="zh-CN" altLang="en-US"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153" name="文本框 152"/>
          <p:cNvSpPr txBox="1"/>
          <p:nvPr>
            <p:custDataLst>
              <p:tags r:id="rId30"/>
            </p:custDataLst>
          </p:nvPr>
        </p:nvSpPr>
        <p:spPr>
          <a:xfrm>
            <a:off x="9273587" y="3609385"/>
            <a:ext cx="349702" cy="294685"/>
          </a:xfrm>
          <a:prstGeom prst="rect">
            <a:avLst/>
          </a:prstGeom>
          <a:noFill/>
          <a:ln>
            <a:noFill/>
          </a:ln>
        </p:spPr>
        <p:txBody>
          <a:bodyPr wrap="square" lIns="90000" tIns="46800" rIns="90000" bIns="46800" rtlCol="0" anchor="ctr" anchorCtr="0">
            <a:normAutofit fontScale="60000" lnSpcReduction="20000"/>
          </a:bodyPr>
          <a:lstStyle/>
          <a:p>
            <a:pPr algn="ctr">
              <a:lnSpc>
                <a:spcPct val="120000"/>
              </a:lnSpc>
            </a:pP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09</a:t>
            </a:r>
            <a:endParaRPr lang="zh-CN" altLang="en-US"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endParaRPr>
          </a:p>
        </p:txBody>
      </p:sp>
      <p:sp>
        <p:nvSpPr>
          <p:cNvPr id="154" name="文本框 153"/>
          <p:cNvSpPr txBox="1"/>
          <p:nvPr>
            <p:custDataLst>
              <p:tags r:id="rId31"/>
            </p:custDataLst>
          </p:nvPr>
        </p:nvSpPr>
        <p:spPr>
          <a:xfrm>
            <a:off x="10106660" y="4391025"/>
            <a:ext cx="415925" cy="294640"/>
          </a:xfrm>
          <a:prstGeom prst="rect">
            <a:avLst/>
          </a:prstGeom>
          <a:noFill/>
          <a:ln>
            <a:noFill/>
          </a:ln>
        </p:spPr>
        <p:txBody>
          <a:bodyPr wrap="square" lIns="90000" tIns="46800" rIns="90000" bIns="46800" rtlCol="0" anchor="ctr" anchorCtr="0">
            <a:normAutofit fontScale="60000" lnSpcReduction="20000"/>
          </a:bodyPr>
          <a:lstStyle/>
          <a:p>
            <a:pPr algn="ctr">
              <a:lnSpc>
                <a:spcPct val="120000"/>
              </a:lnSpc>
            </a:pP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10</a:t>
            </a:r>
          </a:p>
        </p:txBody>
      </p:sp>
      <p:sp>
        <p:nvSpPr>
          <p:cNvPr id="155" name="文本框 154"/>
          <p:cNvSpPr txBox="1"/>
          <p:nvPr>
            <p:custDataLst>
              <p:tags r:id="rId32"/>
            </p:custDataLst>
          </p:nvPr>
        </p:nvSpPr>
        <p:spPr>
          <a:xfrm>
            <a:off x="10875692" y="3672250"/>
            <a:ext cx="349702" cy="294685"/>
          </a:xfrm>
          <a:prstGeom prst="rect">
            <a:avLst/>
          </a:prstGeom>
          <a:noFill/>
          <a:ln>
            <a:noFill/>
          </a:ln>
        </p:spPr>
        <p:txBody>
          <a:bodyPr wrap="square" lIns="90000" tIns="46800" rIns="90000" bIns="46800" rtlCol="0" anchor="ctr" anchorCtr="0">
            <a:normAutofit fontScale="60000" lnSpcReduction="20000"/>
          </a:bodyPr>
          <a:lstStyle/>
          <a:p>
            <a:pPr algn="ctr">
              <a:lnSpc>
                <a:spcPct val="120000"/>
              </a:lnSpc>
            </a:pPr>
            <a:r>
              <a:rPr lang="en-US" altLang="zh-CN" sz="2000" dirty="0">
                <a:solidFill>
                  <a:sysClr val="windowText" lastClr="000000">
                    <a:lumMod val="75000"/>
                    <a:lumOff val="25000"/>
                  </a:sysClr>
                </a:solidFill>
                <a:latin typeface="Arial" panose="020B0604020202020204" pitchFamily="34" charset="0"/>
                <a:ea typeface="微软雅黑" panose="020B0503020204020204" charset="-122"/>
                <a:sym typeface="Arial" panose="020B0604020202020204" pitchFamily="34" charset="0"/>
              </a:rPr>
              <a:t>11</a:t>
            </a:r>
          </a:p>
        </p:txBody>
      </p:sp>
      <p:sp>
        <p:nvSpPr>
          <p:cNvPr id="156" name="文本框 155"/>
          <p:cNvSpPr txBox="1"/>
          <p:nvPr>
            <p:custDataLst>
              <p:tags r:id="rId33"/>
            </p:custDataLst>
          </p:nvPr>
        </p:nvSpPr>
        <p:spPr>
          <a:xfrm>
            <a:off x="6795406" y="2749772"/>
            <a:ext cx="1609937" cy="72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rm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nSpc>
                <a:spcPct val="120000"/>
              </a:lnSpc>
              <a:spcBef>
                <a:spcPts val="0"/>
              </a:spcBef>
            </a:pPr>
            <a:r>
              <a:rPr lang="zh-CN" altLang="en-US" sz="1600" b="1" dirty="0">
                <a:latin typeface="思源黑体 CN Normal" panose="020B0400000000000000" pitchFamily="34" charset="-122"/>
                <a:ea typeface="思源黑体 CN Normal" panose="020B0400000000000000" pitchFamily="34" charset="-122"/>
                <a:sym typeface="Arial" panose="020B0604020202020204" pitchFamily="34" charset="0"/>
              </a:rPr>
              <a:t>图书清理审查</a:t>
            </a:r>
          </a:p>
          <a:p>
            <a:pPr>
              <a:lnSpc>
                <a:spcPct val="120000"/>
              </a:lnSpc>
              <a:spcBef>
                <a:spcPts val="0"/>
              </a:spcBef>
            </a:pPr>
            <a:r>
              <a:rPr lang="zh-CN" altLang="en-US" sz="1600" b="1" dirty="0">
                <a:latin typeface="思源黑体 CN Normal" panose="020B0400000000000000" pitchFamily="34" charset="-122"/>
                <a:ea typeface="思源黑体 CN Normal" panose="020B0400000000000000" pitchFamily="34" charset="-122"/>
                <a:sym typeface="Arial" panose="020B0604020202020204" pitchFamily="34" charset="0"/>
              </a:rPr>
              <a:t>（学校）</a:t>
            </a:r>
          </a:p>
        </p:txBody>
      </p:sp>
      <p:sp>
        <p:nvSpPr>
          <p:cNvPr id="157" name="文本框 156"/>
          <p:cNvSpPr txBox="1"/>
          <p:nvPr>
            <p:custDataLst>
              <p:tags r:id="rId34"/>
            </p:custDataLst>
          </p:nvPr>
        </p:nvSpPr>
        <p:spPr>
          <a:xfrm>
            <a:off x="7664086" y="5007832"/>
            <a:ext cx="1609937" cy="72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rm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nSpc>
                <a:spcPct val="120000"/>
              </a:lnSpc>
              <a:spcBef>
                <a:spcPts val="0"/>
              </a:spcBef>
            </a:pPr>
            <a:r>
              <a:rPr lang="zh-CN" altLang="en-US" sz="1600" b="1" dirty="0">
                <a:latin typeface="思源黑体 CN Normal" panose="020B0400000000000000" pitchFamily="34" charset="-122"/>
                <a:ea typeface="思源黑体 CN Normal" panose="020B0400000000000000" pitchFamily="34" charset="-122"/>
                <a:sym typeface="Arial" panose="020B0604020202020204" pitchFamily="34" charset="0"/>
              </a:rPr>
              <a:t>生成荐书书单</a:t>
            </a:r>
          </a:p>
          <a:p>
            <a:pPr>
              <a:lnSpc>
                <a:spcPct val="120000"/>
              </a:lnSpc>
              <a:spcBef>
                <a:spcPts val="0"/>
              </a:spcBef>
            </a:pPr>
            <a:r>
              <a:rPr lang="zh-CN" altLang="en-US" sz="1600" b="1" dirty="0">
                <a:latin typeface="思源黑体 CN Normal" panose="020B0400000000000000" pitchFamily="34" charset="-122"/>
                <a:ea typeface="思源黑体 CN Normal" panose="020B0400000000000000" pitchFamily="34" charset="-122"/>
                <a:sym typeface="Arial" panose="020B0604020202020204" pitchFamily="34" charset="0"/>
              </a:rPr>
              <a:t>（学校）</a:t>
            </a:r>
          </a:p>
        </p:txBody>
      </p:sp>
      <p:sp>
        <p:nvSpPr>
          <p:cNvPr id="158" name="文本框 157"/>
          <p:cNvSpPr txBox="1"/>
          <p:nvPr>
            <p:custDataLst>
              <p:tags r:id="rId35"/>
            </p:custDataLst>
          </p:nvPr>
        </p:nvSpPr>
        <p:spPr>
          <a:xfrm>
            <a:off x="8405495" y="2749550"/>
            <a:ext cx="2076450" cy="92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nSpc>
                <a:spcPct val="120000"/>
              </a:lnSpc>
              <a:spcBef>
                <a:spcPts val="0"/>
              </a:spcBef>
            </a:pPr>
            <a:r>
              <a:rPr lang="zh-CN" altLang="en-US" sz="1500" b="1" dirty="0">
                <a:latin typeface="思源黑体 CN Normal" panose="020B0400000000000000" pitchFamily="34" charset="-122"/>
                <a:ea typeface="思源黑体 CN Normal" panose="020B0400000000000000" pitchFamily="34" charset="-122"/>
                <a:sym typeface="Arial" panose="020B0604020202020204" pitchFamily="34" charset="0"/>
              </a:rPr>
              <a:t>通过</a:t>
            </a:r>
            <a:r>
              <a:rPr lang="en-US" altLang="zh-CN" sz="1500" b="1" dirty="0">
                <a:latin typeface="思源黑体 CN Normal" panose="020B0400000000000000" pitchFamily="34" charset="-122"/>
                <a:ea typeface="思源黑体 CN Normal" panose="020B0400000000000000" pitchFamily="34" charset="-122"/>
                <a:sym typeface="Arial" panose="020B0604020202020204" pitchFamily="34" charset="0"/>
              </a:rPr>
              <a:t>AReader</a:t>
            </a:r>
            <a:r>
              <a:rPr lang="zh-CN" altLang="en-US" sz="1500" b="1" dirty="0">
                <a:latin typeface="思源黑体 CN Normal" panose="020B0400000000000000" pitchFamily="34" charset="-122"/>
                <a:ea typeface="思源黑体 CN Normal" panose="020B0400000000000000" pitchFamily="34" charset="-122"/>
                <a:sym typeface="Arial" panose="020B0604020202020204" pitchFamily="34" charset="0"/>
              </a:rPr>
              <a:t>领读者平台</a:t>
            </a:r>
            <a:r>
              <a:rPr lang="zh-CN" altLang="en-US" sz="1500" b="1" dirty="0" smtClean="0">
                <a:latin typeface="思源黑体 CN Normal" panose="020B0400000000000000" pitchFamily="34" charset="-122"/>
                <a:ea typeface="思源黑体 CN Normal" panose="020B0400000000000000" pitchFamily="34" charset="-122"/>
                <a:sym typeface="Arial" panose="020B0604020202020204" pitchFamily="34" charset="0"/>
              </a:rPr>
              <a:t>采购图书（</a:t>
            </a:r>
            <a:r>
              <a:rPr lang="zh-CN" altLang="en-US" sz="1500" b="1" dirty="0">
                <a:latin typeface="思源黑体 CN Normal" panose="020B0400000000000000" pitchFamily="34" charset="-122"/>
                <a:ea typeface="思源黑体 CN Normal" panose="020B0400000000000000" pitchFamily="34" charset="-122"/>
                <a:sym typeface="Arial" panose="020B0604020202020204" pitchFamily="34" charset="0"/>
              </a:rPr>
              <a:t>学校）</a:t>
            </a:r>
          </a:p>
        </p:txBody>
      </p:sp>
      <p:sp>
        <p:nvSpPr>
          <p:cNvPr id="159" name="文本框 158"/>
          <p:cNvSpPr txBox="1"/>
          <p:nvPr>
            <p:custDataLst>
              <p:tags r:id="rId36"/>
            </p:custDataLst>
          </p:nvPr>
        </p:nvSpPr>
        <p:spPr>
          <a:xfrm>
            <a:off x="9623696" y="5008467"/>
            <a:ext cx="1609937" cy="72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rm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nSpc>
                <a:spcPct val="120000"/>
              </a:lnSpc>
              <a:spcBef>
                <a:spcPts val="0"/>
              </a:spcBef>
            </a:pPr>
            <a:r>
              <a:rPr lang="zh-CN" altLang="en-US" sz="1600" b="1" dirty="0">
                <a:latin typeface="思源黑体 CN Normal" panose="020B0400000000000000" pitchFamily="34" charset="-122"/>
                <a:ea typeface="思源黑体 CN Normal" panose="020B0400000000000000" pitchFamily="34" charset="-122"/>
                <a:sym typeface="Arial" panose="020B0604020202020204" pitchFamily="34" charset="0"/>
              </a:rPr>
              <a:t>中国邮政物流配送</a:t>
            </a:r>
          </a:p>
        </p:txBody>
      </p:sp>
      <p:sp>
        <p:nvSpPr>
          <p:cNvPr id="160" name="文本框 159"/>
          <p:cNvSpPr txBox="1"/>
          <p:nvPr>
            <p:custDataLst>
              <p:tags r:id="rId37"/>
            </p:custDataLst>
          </p:nvPr>
        </p:nvSpPr>
        <p:spPr>
          <a:xfrm>
            <a:off x="10482851" y="2847562"/>
            <a:ext cx="1609937" cy="72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rm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nSpc>
                <a:spcPct val="120000"/>
              </a:lnSpc>
              <a:spcBef>
                <a:spcPts val="0"/>
              </a:spcBef>
            </a:pPr>
            <a:r>
              <a:rPr lang="zh-CN" altLang="en-US" sz="1600" b="1" dirty="0">
                <a:latin typeface="思源黑体 CN Normal" panose="020B0400000000000000" pitchFamily="34" charset="-122"/>
                <a:ea typeface="思源黑体 CN Normal" panose="020B0400000000000000" pitchFamily="34" charset="-122"/>
                <a:sym typeface="Arial" panose="020B0604020202020204" pitchFamily="34" charset="0"/>
              </a:rPr>
              <a:t>馆配图书上架</a:t>
            </a:r>
          </a:p>
          <a:p>
            <a:pPr>
              <a:lnSpc>
                <a:spcPct val="120000"/>
              </a:lnSpc>
              <a:spcBef>
                <a:spcPts val="0"/>
              </a:spcBef>
            </a:pPr>
            <a:r>
              <a:rPr lang="zh-CN" altLang="en-US" sz="1600" b="1" dirty="0">
                <a:latin typeface="思源黑体 CN Normal" panose="020B0400000000000000" pitchFamily="34" charset="-122"/>
                <a:ea typeface="思源黑体 CN Normal" panose="020B0400000000000000" pitchFamily="34" charset="-122"/>
                <a:sym typeface="Arial" panose="020B0604020202020204" pitchFamily="34" charset="0"/>
              </a:rPr>
              <a:t>（学校）</a:t>
            </a:r>
          </a:p>
        </p:txBody>
      </p:sp>
      <p:pic>
        <p:nvPicPr>
          <p:cNvPr id="162" name="图片 161"/>
          <p:cNvPicPr>
            <a:picLocks noChangeAspect="1"/>
          </p:cNvPicPr>
          <p:nvPr/>
        </p:nvPicPr>
        <p:blipFill>
          <a:blip r:embed="rId44"/>
          <a:stretch>
            <a:fillRect/>
          </a:stretch>
        </p:blipFill>
        <p:spPr>
          <a:xfrm>
            <a:off x="2413635" y="2210435"/>
            <a:ext cx="2688590" cy="450215"/>
          </a:xfrm>
          <a:prstGeom prst="rect">
            <a:avLst/>
          </a:prstGeom>
        </p:spPr>
      </p:pic>
      <p:pic>
        <p:nvPicPr>
          <p:cNvPr id="167" name="图片 166" descr="领读者图片"/>
          <p:cNvPicPr>
            <a:picLocks noChangeAspect="1"/>
          </p:cNvPicPr>
          <p:nvPr/>
        </p:nvPicPr>
        <p:blipFill>
          <a:blip r:embed="rId45"/>
          <a:stretch>
            <a:fillRect/>
          </a:stretch>
        </p:blipFill>
        <p:spPr>
          <a:xfrm>
            <a:off x="8691880" y="2036445"/>
            <a:ext cx="1261110" cy="736600"/>
          </a:xfrm>
          <a:prstGeom prst="rect">
            <a:avLst/>
          </a:prstGeom>
        </p:spPr>
      </p:pic>
      <p:pic>
        <p:nvPicPr>
          <p:cNvPr id="169" name="图形 6"/>
          <p:cNvPicPr>
            <a:picLocks noChangeAspect="1"/>
          </p:cNvPicPr>
          <p:nvPr/>
        </p:nvPicPr>
        <p:blipFill>
          <a:blip r:embed="rId46" cstate="print">
            <a:extLst>
              <a:ext uri="{28A0092B-C50C-407E-A947-70E740481C1C}">
                <a14:useLocalDpi xmlns:a14="http://schemas.microsoft.com/office/drawing/2010/main" val="0"/>
              </a:ext>
              <a:ext uri="{96DAC541-7B7A-43D3-8B79-37D633B846F1}">
                <asvg:svgBlip xmlns:asvg="http://schemas.microsoft.com/office/drawing/2016/SVG/main" xmlns="" r:embed="rId47"/>
              </a:ext>
            </a:extLst>
          </a:blip>
          <a:stretch>
            <a:fillRect/>
          </a:stretch>
        </p:blipFill>
        <p:spPr>
          <a:xfrm>
            <a:off x="9623425" y="5734685"/>
            <a:ext cx="1727200" cy="290195"/>
          </a:xfrm>
          <a:prstGeom prst="rect">
            <a:avLst/>
          </a:prstGeom>
          <a:effectLst>
            <a:outerShdw blurRad="101600" dist="101600" dir="9000000" algn="ctr" rotWithShape="0">
              <a:schemeClr val="tx1">
                <a:lumMod val="50000"/>
                <a:lumOff val="50000"/>
                <a:alpha val="52000"/>
              </a:schemeClr>
            </a:outerShdw>
          </a:effectLst>
        </p:spPr>
      </p:pic>
      <p:pic>
        <p:nvPicPr>
          <p:cNvPr id="170" name="图片 169"/>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4148455" y="5539740"/>
            <a:ext cx="1057275" cy="679450"/>
          </a:xfrm>
          <a:prstGeom prst="rect">
            <a:avLst/>
          </a:prstGeom>
        </p:spPr>
      </p:pic>
      <p:pic>
        <p:nvPicPr>
          <p:cNvPr id="7" name="图片 6"/>
          <p:cNvPicPr>
            <a:picLocks noChangeAspect="1"/>
          </p:cNvPicPr>
          <p:nvPr/>
        </p:nvPicPr>
        <p:blipFill>
          <a:blip r:embed="rId49"/>
          <a:stretch>
            <a:fillRect/>
          </a:stretch>
        </p:blipFill>
        <p:spPr>
          <a:xfrm>
            <a:off x="5782310" y="5539740"/>
            <a:ext cx="1649095" cy="700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1"/>
            </p:custDataLst>
          </p:nvPr>
        </p:nvGrpSpPr>
        <p:grpSpPr>
          <a:xfrm>
            <a:off x="139484" y="443874"/>
            <a:ext cx="546137" cy="338554"/>
            <a:chOff x="272647" y="248323"/>
            <a:chExt cx="903186" cy="464599"/>
          </a:xfrm>
          <a:solidFill>
            <a:srgbClr val="DBB47E"/>
          </a:solidFill>
        </p:grpSpPr>
        <p:sp>
          <p:nvSpPr>
            <p:cNvPr id="3" name="PA-任意多边形 50"/>
            <p:cNvSpPr/>
            <p:nvPr>
              <p:custDataLst>
                <p:tags r:id="rId5"/>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6"/>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7"/>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cxnSp>
        <p:nvCxnSpPr>
          <p:cNvPr id="11" name="PA-直接连接符 10"/>
          <p:cNvCxnSpPr/>
          <p:nvPr>
            <p:custDataLst>
              <p:tags r:id="rId2"/>
            </p:custDataLst>
          </p:nvPr>
        </p:nvCxnSpPr>
        <p:spPr>
          <a:xfrm>
            <a:off x="11388725" y="613151"/>
            <a:ext cx="8032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A_图片 27"/>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t="20041" b="17653"/>
          <a:stretch>
            <a:fillRect/>
          </a:stretch>
        </p:blipFill>
        <p:spPr>
          <a:xfrm>
            <a:off x="11136000" y="-773"/>
            <a:ext cx="1056000" cy="657955"/>
          </a:xfrm>
          <a:prstGeom prst="rect">
            <a:avLst/>
          </a:prstGeom>
        </p:spPr>
      </p:pic>
      <p:sp>
        <p:nvSpPr>
          <p:cNvPr id="10" name="PA-文本框 6"/>
          <p:cNvSpPr txBox="1"/>
          <p:nvPr>
            <p:custDataLst>
              <p:tags r:id="rId4"/>
            </p:custDataLst>
          </p:nvPr>
        </p:nvSpPr>
        <p:spPr>
          <a:xfrm>
            <a:off x="839790" y="443874"/>
            <a:ext cx="7684450" cy="398780"/>
          </a:xfrm>
          <a:prstGeom prst="rect">
            <a:avLst/>
          </a:prstGeom>
          <a:noFill/>
          <a:effectLst/>
        </p:spPr>
        <p:txBody>
          <a:bodyPr wrap="square" rtlCol="0">
            <a:spAutoFit/>
          </a:bodyPr>
          <a:lstStyle/>
          <a:p>
            <a:pPr algn="just"/>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行动规划</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r>
              <a:rPr lang="zh-CN" altLang="en-US" sz="2000" spc="300" dirty="0" smtClean="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实施计划</a:t>
            </a:r>
            <a:endPar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endParaRPr>
          </a:p>
        </p:txBody>
      </p:sp>
      <p:sp>
        <p:nvSpPr>
          <p:cNvPr id="12" name="文本框 11"/>
          <p:cNvSpPr txBox="1"/>
          <p:nvPr/>
        </p:nvSpPr>
        <p:spPr>
          <a:xfrm>
            <a:off x="685621" y="1271106"/>
            <a:ext cx="10702290" cy="4555093"/>
          </a:xfrm>
          <a:prstGeom prst="rect">
            <a:avLst/>
          </a:prstGeom>
          <a:noFill/>
        </p:spPr>
        <p:txBody>
          <a:bodyPr wrap="square">
            <a:spAutoFit/>
          </a:bodyPr>
          <a:lstStyle>
            <a:defPPr>
              <a:defRPr lang="zh-CN"/>
            </a:defPPr>
            <a:lvl1pPr marL="342900" indent="-342900" algn="just">
              <a:lnSpc>
                <a:spcPts val="2600"/>
              </a:lnSpc>
              <a:spcAft>
                <a:spcPts val="1200"/>
              </a:spcAft>
              <a:buFont typeface="+mj-lt"/>
              <a:buAutoNum type="arabicPeriod"/>
              <a:defRPr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defRPr>
            </a:lvl1pPr>
          </a:lstStyle>
          <a:p>
            <a:pPr marL="0" indent="0" fontAlgn="auto">
              <a:lnSpc>
                <a:spcPts val="2200"/>
              </a:lnSpc>
              <a:buNone/>
            </a:pPr>
            <a:r>
              <a:rPr lang="zh-CN" altLang="en-US" b="1" dirty="0"/>
              <a:t>第一阶段</a:t>
            </a:r>
            <a:r>
              <a:rPr lang="zh-CN" altLang="en-US" b="1" dirty="0" smtClean="0"/>
              <a:t>：项目立项</a:t>
            </a:r>
            <a:endParaRPr lang="zh-CN" altLang="en-US" b="1" dirty="0"/>
          </a:p>
          <a:p>
            <a:pPr marL="0" indent="0" fontAlgn="auto">
              <a:lnSpc>
                <a:spcPts val="2200"/>
              </a:lnSpc>
              <a:spcAft>
                <a:spcPts val="0"/>
              </a:spcAft>
              <a:buNone/>
            </a:pPr>
            <a:r>
              <a:rPr lang="zh-CN" altLang="en-US" dirty="0" smtClean="0"/>
              <a:t>2021年</a:t>
            </a:r>
            <a:r>
              <a:rPr lang="en-US" altLang="zh-CN" dirty="0"/>
              <a:t>9</a:t>
            </a:r>
            <a:r>
              <a:rPr lang="zh-CN" altLang="en-US" dirty="0"/>
              <a:t>月</a:t>
            </a:r>
            <a:r>
              <a:rPr lang="zh-CN" altLang="en-US" dirty="0" smtClean="0"/>
              <a:t>，项目发布。</a:t>
            </a:r>
            <a:endParaRPr lang="en-US" altLang="zh-CN" dirty="0"/>
          </a:p>
          <a:p>
            <a:pPr marL="0" indent="0" fontAlgn="auto">
              <a:lnSpc>
                <a:spcPts val="2200"/>
              </a:lnSpc>
              <a:spcAft>
                <a:spcPts val="0"/>
              </a:spcAft>
              <a:buNone/>
            </a:pPr>
            <a:endParaRPr lang="zh-CN" altLang="en-US" dirty="0"/>
          </a:p>
          <a:p>
            <a:pPr marL="0" indent="0" fontAlgn="auto">
              <a:lnSpc>
                <a:spcPts val="2200"/>
              </a:lnSpc>
              <a:buNone/>
            </a:pPr>
            <a:r>
              <a:rPr lang="zh-CN" altLang="en-US" b="1" dirty="0"/>
              <a:t>第二阶段</a:t>
            </a:r>
            <a:r>
              <a:rPr lang="zh-CN" altLang="en-US" b="1" dirty="0" smtClean="0"/>
              <a:t>：项目洽商</a:t>
            </a:r>
            <a:endParaRPr lang="en-US" altLang="zh-CN" b="1" dirty="0" smtClean="0"/>
          </a:p>
          <a:p>
            <a:pPr marL="0" indent="0" fontAlgn="auto">
              <a:lnSpc>
                <a:spcPts val="2200"/>
              </a:lnSpc>
              <a:buNone/>
            </a:pPr>
            <a:r>
              <a:rPr lang="en-US" altLang="zh-CN" dirty="0" smtClean="0"/>
              <a:t>2021</a:t>
            </a:r>
            <a:r>
              <a:rPr lang="zh-CN" altLang="en-US" dirty="0" smtClean="0"/>
              <a:t>年</a:t>
            </a:r>
            <a:r>
              <a:rPr lang="en-US" altLang="zh-CN" dirty="0" smtClean="0"/>
              <a:t>9</a:t>
            </a:r>
            <a:r>
              <a:rPr lang="zh-CN" altLang="en-US" dirty="0" smtClean="0"/>
              <a:t>月</a:t>
            </a:r>
            <a:r>
              <a:rPr lang="en-US" altLang="zh-CN" dirty="0" smtClean="0"/>
              <a:t>-10</a:t>
            </a:r>
            <a:r>
              <a:rPr lang="zh-CN" altLang="en-US" dirty="0" smtClean="0"/>
              <a:t>月，洽商相关公益基金会和企业，设立各自相关项目。</a:t>
            </a:r>
            <a:endParaRPr lang="en-US" altLang="zh-CN" dirty="0" smtClean="0"/>
          </a:p>
          <a:p>
            <a:pPr marL="0" indent="0" fontAlgn="auto">
              <a:lnSpc>
                <a:spcPts val="2200"/>
              </a:lnSpc>
              <a:buNone/>
            </a:pPr>
            <a:r>
              <a:rPr lang="zh-CN" altLang="en-US" b="1" dirty="0" smtClean="0"/>
              <a:t>第三阶段：宣传落地</a:t>
            </a:r>
            <a:endParaRPr lang="zh-CN" altLang="en-US" dirty="0"/>
          </a:p>
          <a:p>
            <a:pPr marL="0" indent="0" fontAlgn="auto">
              <a:lnSpc>
                <a:spcPts val="2200"/>
              </a:lnSpc>
              <a:buNone/>
            </a:pPr>
            <a:r>
              <a:rPr lang="zh-CN" altLang="en-US" dirty="0" smtClean="0"/>
              <a:t>2021年</a:t>
            </a:r>
            <a:r>
              <a:rPr lang="en-US" altLang="zh-CN" dirty="0"/>
              <a:t>9</a:t>
            </a:r>
            <a:r>
              <a:rPr lang="zh-CN" altLang="en-US" dirty="0" smtClean="0"/>
              <a:t>月-</a:t>
            </a:r>
            <a:r>
              <a:rPr lang="en-US" altLang="zh-CN" dirty="0" smtClean="0"/>
              <a:t>10</a:t>
            </a:r>
            <a:r>
              <a:rPr lang="zh-CN" altLang="en-US" dirty="0" smtClean="0"/>
              <a:t>月</a:t>
            </a:r>
            <a:r>
              <a:rPr lang="zh-CN" altLang="en-US" dirty="0"/>
              <a:t>，强化活动宣传，</a:t>
            </a:r>
            <a:r>
              <a:rPr lang="zh-CN" altLang="en-US" dirty="0" smtClean="0"/>
              <a:t>征集受</a:t>
            </a:r>
            <a:r>
              <a:rPr lang="zh-CN" altLang="en-US" dirty="0"/>
              <a:t>捐学校</a:t>
            </a:r>
            <a:r>
              <a:rPr lang="zh-CN" altLang="en-US" dirty="0" smtClean="0"/>
              <a:t>。发布各项</a:t>
            </a:r>
            <a:r>
              <a:rPr lang="zh-CN" altLang="en-US" dirty="0"/>
              <a:t>制度与相关文件，确定</a:t>
            </a:r>
            <a:r>
              <a:rPr lang="zh-CN" altLang="en-US" dirty="0" smtClean="0"/>
              <a:t>各方的</a:t>
            </a:r>
            <a:r>
              <a:rPr lang="zh-CN" altLang="en-US" dirty="0"/>
              <a:t>责任和义务。</a:t>
            </a:r>
          </a:p>
          <a:p>
            <a:pPr marL="0" indent="0" fontAlgn="auto">
              <a:lnSpc>
                <a:spcPts val="2200"/>
              </a:lnSpc>
              <a:spcAft>
                <a:spcPts val="0"/>
              </a:spcAft>
              <a:buNone/>
            </a:pPr>
            <a:r>
              <a:rPr lang="zh-CN" altLang="en-US" dirty="0"/>
              <a:t>2021年9月17日，在第九届中国公益慈善项目交流展示会上做该项目的展示和交流。</a:t>
            </a:r>
            <a:endParaRPr lang="en-US" altLang="zh-CN" dirty="0"/>
          </a:p>
          <a:p>
            <a:pPr marL="0" indent="0" fontAlgn="auto">
              <a:lnSpc>
                <a:spcPts val="2200"/>
              </a:lnSpc>
              <a:spcAft>
                <a:spcPts val="0"/>
              </a:spcAft>
              <a:buNone/>
            </a:pPr>
            <a:endParaRPr lang="zh-CN" altLang="en-US" dirty="0"/>
          </a:p>
          <a:p>
            <a:pPr marL="0" indent="0" fontAlgn="auto">
              <a:lnSpc>
                <a:spcPts val="2200"/>
              </a:lnSpc>
              <a:buNone/>
            </a:pPr>
            <a:r>
              <a:rPr lang="zh-CN" altLang="en-US" b="1" dirty="0"/>
              <a:t>第三阶段：成立联盟</a:t>
            </a:r>
            <a:endParaRPr lang="zh-CN" altLang="en-US" dirty="0"/>
          </a:p>
          <a:p>
            <a:pPr marL="0" indent="0" fontAlgn="auto">
              <a:lnSpc>
                <a:spcPts val="2200"/>
              </a:lnSpc>
              <a:buNone/>
            </a:pPr>
            <a:r>
              <a:rPr lang="zh-CN" altLang="en-US" dirty="0" smtClean="0"/>
              <a:t>2021年</a:t>
            </a:r>
            <a:r>
              <a:rPr lang="en-US" altLang="zh-CN" dirty="0" smtClean="0"/>
              <a:t>10</a:t>
            </a:r>
            <a:r>
              <a:rPr lang="zh-CN" altLang="en-US" dirty="0" smtClean="0"/>
              <a:t>月，</a:t>
            </a:r>
            <a:r>
              <a:rPr lang="zh-CN" altLang="en-US" dirty="0"/>
              <a:t>邀请捐赠方、受捐方及物流提供方等各参与方代表</a:t>
            </a:r>
            <a:r>
              <a:rPr lang="zh-CN" altLang="en-US" dirty="0" smtClean="0"/>
              <a:t>举办项目联盟</a:t>
            </a:r>
            <a:r>
              <a:rPr lang="zh-CN" altLang="en-US" dirty="0"/>
              <a:t>的成立仪式</a:t>
            </a:r>
            <a:r>
              <a:rPr lang="zh-CN" altLang="en-US" dirty="0" smtClean="0"/>
              <a:t>。联盟</a:t>
            </a:r>
            <a:r>
              <a:rPr lang="zh-CN" altLang="en-US" dirty="0"/>
              <a:t>开展各项阅读教育</a:t>
            </a:r>
            <a:r>
              <a:rPr lang="zh-CN" altLang="en-US" dirty="0" smtClean="0"/>
              <a:t>相   </a:t>
            </a:r>
            <a:r>
              <a:rPr lang="en-US" altLang="zh-CN" dirty="0"/>
              <a:t> </a:t>
            </a:r>
            <a:r>
              <a:rPr lang="en-US" altLang="zh-CN" dirty="0" smtClean="0"/>
              <a:t>   </a:t>
            </a:r>
          </a:p>
          <a:p>
            <a:pPr marL="0" indent="0" fontAlgn="auto">
              <a:lnSpc>
                <a:spcPts val="2200"/>
              </a:lnSpc>
              <a:buNone/>
            </a:pPr>
            <a:r>
              <a:rPr lang="en-US" altLang="zh-CN" dirty="0"/>
              <a:t> </a:t>
            </a:r>
            <a:r>
              <a:rPr lang="en-US" altLang="zh-CN" dirty="0" smtClean="0"/>
              <a:t>                        </a:t>
            </a:r>
            <a:r>
              <a:rPr lang="zh-CN" altLang="en-US" dirty="0" smtClean="0"/>
              <a:t>关</a:t>
            </a:r>
            <a:r>
              <a:rPr lang="zh-CN" altLang="en-US" dirty="0"/>
              <a:t>援建</a:t>
            </a:r>
            <a:r>
              <a:rPr lang="zh-CN" altLang="en-US" dirty="0" smtClean="0"/>
              <a:t>工作。</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PA-图片 46"/>
          <p:cNvPicPr>
            <a:picLocks noChangeAspect="1"/>
          </p:cNvPicPr>
          <p:nvPr>
            <p:custDataLst>
              <p:tags r:id="rId2"/>
            </p:custDataLst>
          </p:nvPr>
        </p:nvPicPr>
        <p:blipFill>
          <a:blip r:embed="rId23">
            <a:extLst>
              <a:ext uri="{28A0092B-C50C-407E-A947-70E740481C1C}">
                <a14:useLocalDpi xmlns:a14="http://schemas.microsoft.com/office/drawing/2010/main" val="0"/>
              </a:ext>
            </a:extLst>
          </a:blip>
          <a:stretch>
            <a:fillRect/>
          </a:stretch>
        </p:blipFill>
        <p:spPr>
          <a:xfrm>
            <a:off x="-1" y="838200"/>
            <a:ext cx="12192000" cy="5181600"/>
          </a:xfrm>
          <a:prstGeom prst="rect">
            <a:avLst/>
          </a:prstGeom>
        </p:spPr>
      </p:pic>
      <p:sp>
        <p:nvSpPr>
          <p:cNvPr id="9" name="PA-文本框 8"/>
          <p:cNvSpPr txBox="1"/>
          <p:nvPr>
            <p:custDataLst>
              <p:tags r:id="rId3"/>
            </p:custDataLst>
          </p:nvPr>
        </p:nvSpPr>
        <p:spPr>
          <a:xfrm>
            <a:off x="4630057" y="6284058"/>
            <a:ext cx="2931885" cy="307777"/>
          </a:xfrm>
          <a:prstGeom prst="rect">
            <a:avLst/>
          </a:prstGeom>
          <a:noFill/>
          <a:effectLst/>
        </p:spPr>
        <p:txBody>
          <a:bodyPr wrap="square" rtlCol="0">
            <a:spAutoFit/>
          </a:bodyPr>
          <a:lstStyle/>
          <a:p>
            <a:pPr algn="ctr"/>
            <a:r>
              <a:rPr lang="en-US" altLang="zh-CN" sz="1400" spc="3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sz="1400" spc="3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目录</a:t>
            </a:r>
            <a:r>
              <a:rPr lang="en-US" altLang="zh-CN" sz="1400" spc="3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endParaRPr lang="zh-CN" altLang="en-US" sz="1400" spc="3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pic>
        <p:nvPicPr>
          <p:cNvPr id="48" name="PA_图片 27"/>
          <p:cNvPicPr>
            <a:picLocks noChangeAspect="1"/>
          </p:cNvPicPr>
          <p:nvPr>
            <p:custDataLst>
              <p:tags r:id="rId4"/>
            </p:custDataLst>
          </p:nvPr>
        </p:nvPicPr>
        <p:blipFill rotWithShape="1">
          <a:blip r:embed="rId24" cstate="print">
            <a:extLst>
              <a:ext uri="{28A0092B-C50C-407E-A947-70E740481C1C}">
                <a14:useLocalDpi xmlns:a14="http://schemas.microsoft.com/office/drawing/2010/main" val="0"/>
              </a:ext>
            </a:extLst>
          </a:blip>
          <a:srcRect t="20041" b="17653"/>
          <a:stretch>
            <a:fillRect/>
          </a:stretch>
        </p:blipFill>
        <p:spPr>
          <a:xfrm>
            <a:off x="-1" y="0"/>
            <a:ext cx="1056000" cy="657955"/>
          </a:xfrm>
          <a:prstGeom prst="rect">
            <a:avLst/>
          </a:prstGeom>
        </p:spPr>
      </p:pic>
      <p:grpSp>
        <p:nvGrpSpPr>
          <p:cNvPr id="5" name="PA-组合 4"/>
          <p:cNvGrpSpPr/>
          <p:nvPr>
            <p:custDataLst>
              <p:tags r:id="rId5"/>
            </p:custDataLst>
          </p:nvPr>
        </p:nvGrpSpPr>
        <p:grpSpPr>
          <a:xfrm flipH="1">
            <a:off x="2781299" y="838200"/>
            <a:ext cx="9410700" cy="5181600"/>
            <a:chOff x="0" y="838200"/>
            <a:chExt cx="8333807" cy="5181600"/>
          </a:xfrm>
        </p:grpSpPr>
        <p:sp>
          <p:nvSpPr>
            <p:cNvPr id="3" name="PA-五边形 2"/>
            <p:cNvSpPr/>
            <p:nvPr>
              <p:custDataLst>
                <p:tags r:id="rId19"/>
              </p:custDataLst>
            </p:nvPr>
          </p:nvSpPr>
          <p:spPr>
            <a:xfrm>
              <a:off x="0" y="838200"/>
              <a:ext cx="7200900" cy="5181600"/>
            </a:xfrm>
            <a:prstGeom prst="homePlate">
              <a:avLst>
                <a:gd name="adj" fmla="val 38971"/>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燕尾形 3"/>
            <p:cNvSpPr/>
            <p:nvPr>
              <p:custDataLst>
                <p:tags r:id="rId20"/>
              </p:custDataLst>
            </p:nvPr>
          </p:nvSpPr>
          <p:spPr>
            <a:xfrm>
              <a:off x="5781107" y="838200"/>
              <a:ext cx="2552700" cy="5181600"/>
            </a:xfrm>
            <a:prstGeom prst="chevron">
              <a:avLst>
                <a:gd name="adj" fmla="val 77766"/>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15" name="组合 14"/>
          <p:cNvGrpSpPr/>
          <p:nvPr/>
        </p:nvGrpSpPr>
        <p:grpSpPr>
          <a:xfrm>
            <a:off x="7218439" y="1539456"/>
            <a:ext cx="2150604" cy="492443"/>
            <a:chOff x="6324118" y="979297"/>
            <a:chExt cx="2150604" cy="492443"/>
          </a:xfrm>
        </p:grpSpPr>
        <p:sp>
          <p:nvSpPr>
            <p:cNvPr id="10" name="PA-文本框 12"/>
            <p:cNvSpPr txBox="1"/>
            <p:nvPr>
              <p:custDataLst>
                <p:tags r:id="rId17"/>
              </p:custDataLst>
            </p:nvPr>
          </p:nvSpPr>
          <p:spPr>
            <a:xfrm>
              <a:off x="6324118" y="979297"/>
              <a:ext cx="548227" cy="492443"/>
            </a:xfrm>
            <a:prstGeom prst="rect">
              <a:avLst/>
            </a:prstGeom>
            <a:noFill/>
            <a:effectLst/>
          </p:spPr>
          <p:txBody>
            <a:bodyPr wrap="none" lIns="0" tIns="0" rIns="0" bIns="0" rtlCol="0">
              <a:spAutoFit/>
            </a:bodyPr>
            <a:lstStyle/>
            <a:p>
              <a:r>
                <a:rPr lang="en-US" altLang="zh-CN" sz="3200" dirty="0">
                  <a:solidFill>
                    <a:schemeClr val="bg1"/>
                  </a:solidFill>
                  <a:latin typeface="Arial Black" panose="020B0A04020102020204" pitchFamily="34" charset="0"/>
                  <a:cs typeface="+mn-ea"/>
                  <a:sym typeface="+mn-lt"/>
                </a:rPr>
                <a:t>01</a:t>
              </a:r>
              <a:endParaRPr lang="zh-CN" altLang="en-US" sz="3200" dirty="0">
                <a:solidFill>
                  <a:schemeClr val="bg1"/>
                </a:solidFill>
                <a:latin typeface="Arial Black" panose="020B0A04020102020204" pitchFamily="34" charset="0"/>
                <a:cs typeface="+mn-ea"/>
                <a:sym typeface="+mn-lt"/>
              </a:endParaRPr>
            </a:p>
          </p:txBody>
        </p:sp>
        <p:sp>
          <p:nvSpPr>
            <p:cNvPr id="11" name="PA-文本框 41"/>
            <p:cNvSpPr txBox="1"/>
            <p:nvPr>
              <p:custDataLst>
                <p:tags r:id="rId18"/>
              </p:custDataLst>
            </p:nvPr>
          </p:nvSpPr>
          <p:spPr>
            <a:xfrm>
              <a:off x="7089727" y="1040852"/>
              <a:ext cx="1384995" cy="369332"/>
            </a:xfrm>
            <a:prstGeom prst="rect">
              <a:avLst/>
            </a:prstGeom>
            <a:noFill/>
          </p:spPr>
          <p:txBody>
            <a:bodyPr wrap="none" lIns="0" tIns="0" rIns="0" bIns="0" rtlCol="0">
              <a:spAutoFit/>
            </a:bodyPr>
            <a:lstStyle/>
            <a:p>
              <a:r>
                <a:rPr lang="zh-CN" altLang="en-US" sz="2400" spc="300" dirty="0">
                  <a:solidFill>
                    <a:schemeClr val="bg1"/>
                  </a:solidFill>
                  <a:latin typeface="思源黑体 CN Heavy" panose="020B0A00000000000000" pitchFamily="34" charset="-122"/>
                  <a:ea typeface="思源黑体 CN Heavy" panose="020B0A00000000000000" pitchFamily="34" charset="-122"/>
                  <a:cs typeface="+mn-ea"/>
                  <a:sym typeface="+mn-lt"/>
                </a:rPr>
                <a:t>活动背景</a:t>
              </a:r>
            </a:p>
          </p:txBody>
        </p:sp>
      </p:grpSp>
      <p:grpSp>
        <p:nvGrpSpPr>
          <p:cNvPr id="31" name="组合 30"/>
          <p:cNvGrpSpPr/>
          <p:nvPr/>
        </p:nvGrpSpPr>
        <p:grpSpPr>
          <a:xfrm>
            <a:off x="7218439" y="2226698"/>
            <a:ext cx="3851709" cy="1101685"/>
            <a:chOff x="6324118" y="877697"/>
            <a:chExt cx="3851709" cy="1101685"/>
          </a:xfrm>
        </p:grpSpPr>
        <p:sp>
          <p:nvSpPr>
            <p:cNvPr id="32" name="PA-文本框 12"/>
            <p:cNvSpPr txBox="1"/>
            <p:nvPr>
              <p:custDataLst>
                <p:tags r:id="rId15"/>
              </p:custDataLst>
            </p:nvPr>
          </p:nvSpPr>
          <p:spPr>
            <a:xfrm>
              <a:off x="6324118" y="877697"/>
              <a:ext cx="548227" cy="492443"/>
            </a:xfrm>
            <a:prstGeom prst="rect">
              <a:avLst/>
            </a:prstGeom>
            <a:noFill/>
            <a:effectLst/>
          </p:spPr>
          <p:txBody>
            <a:bodyPr wrap="none" lIns="0" tIns="0" rIns="0" bIns="0" rtlCol="0">
              <a:spAutoFit/>
            </a:bodyPr>
            <a:lstStyle/>
            <a:p>
              <a:r>
                <a:rPr lang="en-US" altLang="zh-CN" sz="3200" dirty="0">
                  <a:solidFill>
                    <a:schemeClr val="bg1"/>
                  </a:solidFill>
                  <a:latin typeface="Arial Black" panose="020B0A04020102020204" pitchFamily="34" charset="0"/>
                  <a:cs typeface="+mn-ea"/>
                  <a:sym typeface="+mn-lt"/>
                </a:rPr>
                <a:t>02</a:t>
              </a:r>
              <a:endParaRPr lang="zh-CN" altLang="en-US" sz="3200" dirty="0">
                <a:solidFill>
                  <a:schemeClr val="bg1"/>
                </a:solidFill>
                <a:latin typeface="Arial Black" panose="020B0A04020102020204" pitchFamily="34" charset="0"/>
                <a:cs typeface="+mn-ea"/>
                <a:sym typeface="+mn-lt"/>
              </a:endParaRPr>
            </a:p>
          </p:txBody>
        </p:sp>
        <p:sp>
          <p:nvSpPr>
            <p:cNvPr id="34" name="PA-文本框 41"/>
            <p:cNvSpPr txBox="1"/>
            <p:nvPr>
              <p:custDataLst>
                <p:tags r:id="rId16"/>
              </p:custDataLst>
            </p:nvPr>
          </p:nvSpPr>
          <p:spPr>
            <a:xfrm>
              <a:off x="7089727" y="1610447"/>
              <a:ext cx="3086100" cy="368935"/>
            </a:xfrm>
            <a:prstGeom prst="rect">
              <a:avLst/>
            </a:prstGeom>
            <a:noFill/>
          </p:spPr>
          <p:txBody>
            <a:bodyPr wrap="none" lIns="0" tIns="0" rIns="0" bIns="0" rtlCol="0">
              <a:spAutoFit/>
            </a:bodyPr>
            <a:lstStyle/>
            <a:p>
              <a:r>
                <a:rPr lang="zh-CN" altLang="en-US" sz="2400" spc="300" dirty="0">
                  <a:solidFill>
                    <a:schemeClr val="bg1"/>
                  </a:solidFill>
                  <a:latin typeface="思源黑体 CN Heavy" panose="020B0A00000000000000" pitchFamily="34" charset="-122"/>
                  <a:ea typeface="思源黑体 CN Heavy" panose="020B0A00000000000000" pitchFamily="34" charset="-122"/>
                  <a:cs typeface="+mn-ea"/>
                  <a:sym typeface="+mn-lt"/>
                </a:rPr>
                <a:t>援建内容与依托平台</a:t>
              </a:r>
            </a:p>
          </p:txBody>
        </p:sp>
      </p:grpSp>
      <p:sp>
        <p:nvSpPr>
          <p:cNvPr id="39" name="PA-文本框 41"/>
          <p:cNvSpPr txBox="1"/>
          <p:nvPr>
            <p:custDataLst>
              <p:tags r:id="rId6"/>
            </p:custDataLst>
          </p:nvPr>
        </p:nvSpPr>
        <p:spPr>
          <a:xfrm>
            <a:off x="7957973" y="4279328"/>
            <a:ext cx="65" cy="286885"/>
          </a:xfrm>
          <a:prstGeom prst="rect">
            <a:avLst/>
          </a:prstGeom>
          <a:noFill/>
        </p:spPr>
        <p:txBody>
          <a:bodyPr wrap="none" lIns="0" tIns="0" rIns="0" bIns="0" rtlCol="0">
            <a:spAutoFit/>
          </a:bodyPr>
          <a:lstStyle/>
          <a:p>
            <a:endParaRPr lang="zh-CN" altLang="en-US" sz="2000" spc="300" dirty="0">
              <a:solidFill>
                <a:schemeClr val="bg1"/>
              </a:solidFill>
              <a:latin typeface="思源黑体 CN Heavy" panose="020B0A00000000000000" pitchFamily="34" charset="-122"/>
              <a:ea typeface="思源黑体 CN Heavy" panose="020B0A00000000000000" pitchFamily="34" charset="-122"/>
              <a:cs typeface="+mn-ea"/>
              <a:sym typeface="+mn-lt"/>
            </a:endParaRPr>
          </a:p>
        </p:txBody>
      </p:sp>
      <p:grpSp>
        <p:nvGrpSpPr>
          <p:cNvPr id="7" name="组合 6"/>
          <p:cNvGrpSpPr/>
          <p:nvPr/>
        </p:nvGrpSpPr>
        <p:grpSpPr>
          <a:xfrm>
            <a:off x="7218439" y="4272377"/>
            <a:ext cx="3535598" cy="492125"/>
            <a:chOff x="7099059" y="4328302"/>
            <a:chExt cx="3535598" cy="492125"/>
          </a:xfrm>
        </p:grpSpPr>
        <p:sp>
          <p:nvSpPr>
            <p:cNvPr id="37" name="PA-文本框 12"/>
            <p:cNvSpPr txBox="1"/>
            <p:nvPr>
              <p:custDataLst>
                <p:tags r:id="rId13"/>
              </p:custDataLst>
            </p:nvPr>
          </p:nvSpPr>
          <p:spPr>
            <a:xfrm>
              <a:off x="7099059" y="4328302"/>
              <a:ext cx="542290" cy="492125"/>
            </a:xfrm>
            <a:prstGeom prst="rect">
              <a:avLst/>
            </a:prstGeom>
            <a:noFill/>
            <a:effectLst/>
          </p:spPr>
          <p:txBody>
            <a:bodyPr wrap="none" lIns="0" tIns="0" rIns="0" bIns="0" rtlCol="0">
              <a:spAutoFit/>
            </a:bodyPr>
            <a:lstStyle/>
            <a:p>
              <a:r>
                <a:rPr lang="en-US" altLang="zh-CN" sz="3200" dirty="0">
                  <a:solidFill>
                    <a:schemeClr val="bg1"/>
                  </a:solidFill>
                  <a:latin typeface="Arial Black" panose="020B0A04020102020204" pitchFamily="34" charset="0"/>
                  <a:cs typeface="+mn-ea"/>
                  <a:sym typeface="+mn-lt"/>
                </a:rPr>
                <a:t>05</a:t>
              </a:r>
              <a:endParaRPr lang="zh-CN" altLang="en-US" sz="3200" dirty="0">
                <a:solidFill>
                  <a:schemeClr val="bg1"/>
                </a:solidFill>
                <a:latin typeface="Arial Black" panose="020B0A04020102020204" pitchFamily="34" charset="0"/>
                <a:cs typeface="+mn-ea"/>
                <a:sym typeface="+mn-lt"/>
              </a:endParaRPr>
            </a:p>
          </p:txBody>
        </p:sp>
        <p:sp>
          <p:nvSpPr>
            <p:cNvPr id="44" name="PA-文本框 41"/>
            <p:cNvSpPr txBox="1"/>
            <p:nvPr>
              <p:custDataLst>
                <p:tags r:id="rId14"/>
              </p:custDataLst>
            </p:nvPr>
          </p:nvSpPr>
          <p:spPr>
            <a:xfrm>
              <a:off x="7864668" y="4373144"/>
              <a:ext cx="2769989" cy="369332"/>
            </a:xfrm>
            <a:prstGeom prst="rect">
              <a:avLst/>
            </a:prstGeom>
            <a:noFill/>
          </p:spPr>
          <p:txBody>
            <a:bodyPr wrap="none" lIns="0" tIns="0" rIns="0" bIns="0" rtlCol="0">
              <a:spAutoFit/>
            </a:bodyPr>
            <a:lstStyle/>
            <a:p>
              <a:r>
                <a:rPr lang="zh-CN" altLang="en-US" sz="2400" spc="300" dirty="0">
                  <a:solidFill>
                    <a:schemeClr val="bg1"/>
                  </a:solidFill>
                  <a:latin typeface="思源黑体 CN Heavy" panose="020B0A00000000000000" pitchFamily="34" charset="-122"/>
                  <a:ea typeface="思源黑体 CN Heavy" panose="020B0A00000000000000" pitchFamily="34" charset="-122"/>
                  <a:cs typeface="+mn-ea"/>
                  <a:sym typeface="+mn-lt"/>
                </a:rPr>
                <a:t>受捐学校管理办法</a:t>
              </a:r>
            </a:p>
          </p:txBody>
        </p:sp>
      </p:grpSp>
      <p:grpSp>
        <p:nvGrpSpPr>
          <p:cNvPr id="6" name="组合 5"/>
          <p:cNvGrpSpPr/>
          <p:nvPr/>
        </p:nvGrpSpPr>
        <p:grpSpPr>
          <a:xfrm>
            <a:off x="7218439" y="3582595"/>
            <a:ext cx="2137209" cy="492125"/>
            <a:chOff x="7099059" y="3477318"/>
            <a:chExt cx="2137209" cy="492125"/>
          </a:xfrm>
        </p:grpSpPr>
        <p:sp>
          <p:nvSpPr>
            <p:cNvPr id="19" name="PA-文本框 12"/>
            <p:cNvSpPr txBox="1"/>
            <p:nvPr>
              <p:custDataLst>
                <p:tags r:id="rId11"/>
              </p:custDataLst>
            </p:nvPr>
          </p:nvSpPr>
          <p:spPr>
            <a:xfrm>
              <a:off x="7099059" y="3477318"/>
              <a:ext cx="542290" cy="492125"/>
            </a:xfrm>
            <a:prstGeom prst="rect">
              <a:avLst/>
            </a:prstGeom>
            <a:noFill/>
            <a:effectLst/>
          </p:spPr>
          <p:txBody>
            <a:bodyPr wrap="none" lIns="0" tIns="0" rIns="0" bIns="0" rtlCol="0">
              <a:spAutoFit/>
            </a:bodyPr>
            <a:lstStyle/>
            <a:p>
              <a:r>
                <a:rPr lang="en-US" altLang="zh-CN" sz="3200" dirty="0">
                  <a:solidFill>
                    <a:schemeClr val="bg1"/>
                  </a:solidFill>
                  <a:latin typeface="Arial Black" panose="020B0A04020102020204" pitchFamily="34" charset="0"/>
                  <a:cs typeface="+mn-ea"/>
                  <a:sym typeface="+mn-lt"/>
                </a:rPr>
                <a:t>04</a:t>
              </a:r>
              <a:endParaRPr lang="zh-CN" altLang="en-US" sz="3200" dirty="0">
                <a:solidFill>
                  <a:schemeClr val="bg1"/>
                </a:solidFill>
                <a:latin typeface="Arial Black" panose="020B0A04020102020204" pitchFamily="34" charset="0"/>
                <a:cs typeface="+mn-ea"/>
                <a:sym typeface="+mn-lt"/>
              </a:endParaRPr>
            </a:p>
          </p:txBody>
        </p:sp>
        <p:sp>
          <p:nvSpPr>
            <p:cNvPr id="20" name="PA-文本框 41"/>
            <p:cNvSpPr txBox="1"/>
            <p:nvPr>
              <p:custDataLst>
                <p:tags r:id="rId12"/>
              </p:custDataLst>
            </p:nvPr>
          </p:nvSpPr>
          <p:spPr>
            <a:xfrm>
              <a:off x="7864668" y="3538873"/>
              <a:ext cx="1371600" cy="368935"/>
            </a:xfrm>
            <a:prstGeom prst="rect">
              <a:avLst/>
            </a:prstGeom>
            <a:noFill/>
          </p:spPr>
          <p:txBody>
            <a:bodyPr wrap="none" lIns="0" tIns="0" rIns="0" bIns="0" rtlCol="0">
              <a:spAutoFit/>
            </a:bodyPr>
            <a:lstStyle/>
            <a:p>
              <a:r>
                <a:rPr lang="zh-CN" altLang="en-US" sz="2400" spc="300" dirty="0">
                  <a:solidFill>
                    <a:schemeClr val="bg1"/>
                  </a:solidFill>
                  <a:latin typeface="思源黑体 CN Heavy" panose="020B0A00000000000000" pitchFamily="34" charset="-122"/>
                  <a:ea typeface="思源黑体 CN Heavy" panose="020B0A00000000000000" pitchFamily="34" charset="-122"/>
                  <a:cs typeface="+mn-ea"/>
                  <a:sym typeface="+mn-lt"/>
                </a:rPr>
                <a:t>行动规划</a:t>
              </a:r>
            </a:p>
          </p:txBody>
        </p:sp>
      </p:grpSp>
      <p:grpSp>
        <p:nvGrpSpPr>
          <p:cNvPr id="13" name="组合 12"/>
          <p:cNvGrpSpPr/>
          <p:nvPr/>
        </p:nvGrpSpPr>
        <p:grpSpPr>
          <a:xfrm>
            <a:off x="7218439" y="4999851"/>
            <a:ext cx="3881847" cy="492125"/>
            <a:chOff x="7099059" y="5058906"/>
            <a:chExt cx="3881847" cy="492125"/>
          </a:xfrm>
        </p:grpSpPr>
        <p:sp>
          <p:nvSpPr>
            <p:cNvPr id="25" name="PA-文本框 12"/>
            <p:cNvSpPr txBox="1"/>
            <p:nvPr>
              <p:custDataLst>
                <p:tags r:id="rId9"/>
              </p:custDataLst>
            </p:nvPr>
          </p:nvSpPr>
          <p:spPr>
            <a:xfrm>
              <a:off x="7099059" y="5058906"/>
              <a:ext cx="542290" cy="492125"/>
            </a:xfrm>
            <a:prstGeom prst="rect">
              <a:avLst/>
            </a:prstGeom>
            <a:noFill/>
            <a:effectLst/>
          </p:spPr>
          <p:txBody>
            <a:bodyPr wrap="none" lIns="0" tIns="0" rIns="0" bIns="0" rtlCol="0">
              <a:spAutoFit/>
            </a:bodyPr>
            <a:lstStyle/>
            <a:p>
              <a:r>
                <a:rPr lang="en-US" altLang="zh-CN" sz="3200" dirty="0">
                  <a:solidFill>
                    <a:schemeClr val="bg1"/>
                  </a:solidFill>
                  <a:latin typeface="Arial Black" panose="020B0A04020102020204" pitchFamily="34" charset="0"/>
                  <a:cs typeface="+mn-ea"/>
                  <a:sym typeface="+mn-lt"/>
                </a:rPr>
                <a:t>06</a:t>
              </a:r>
              <a:endParaRPr lang="zh-CN" altLang="en-US" sz="3200" dirty="0">
                <a:solidFill>
                  <a:schemeClr val="bg1"/>
                </a:solidFill>
                <a:latin typeface="Arial Black" panose="020B0A04020102020204" pitchFamily="34" charset="0"/>
                <a:cs typeface="+mn-ea"/>
                <a:sym typeface="+mn-lt"/>
              </a:endParaRPr>
            </a:p>
          </p:txBody>
        </p:sp>
        <p:sp>
          <p:nvSpPr>
            <p:cNvPr id="26" name="PA-文本框 41"/>
            <p:cNvSpPr txBox="1"/>
            <p:nvPr>
              <p:custDataLst>
                <p:tags r:id="rId10"/>
              </p:custDataLst>
            </p:nvPr>
          </p:nvSpPr>
          <p:spPr>
            <a:xfrm>
              <a:off x="7864668" y="5103748"/>
              <a:ext cx="3116238" cy="369332"/>
            </a:xfrm>
            <a:prstGeom prst="rect">
              <a:avLst/>
            </a:prstGeom>
            <a:noFill/>
          </p:spPr>
          <p:txBody>
            <a:bodyPr wrap="none" lIns="0" tIns="0" rIns="0" bIns="0" rtlCol="0">
              <a:spAutoFit/>
            </a:bodyPr>
            <a:lstStyle/>
            <a:p>
              <a:r>
                <a:rPr lang="zh-CN" altLang="en-US" sz="2400" spc="300" dirty="0">
                  <a:solidFill>
                    <a:schemeClr val="bg1"/>
                  </a:solidFill>
                  <a:latin typeface="思源黑体 CN Heavy" panose="020B0A00000000000000" pitchFamily="34" charset="-122"/>
                  <a:ea typeface="思源黑体 CN Heavy" panose="020B0A00000000000000" pitchFamily="34" charset="-122"/>
                  <a:cs typeface="+mn-ea"/>
                  <a:sym typeface="+mn-lt"/>
                </a:rPr>
                <a:t>捐建图书和公允价格</a:t>
              </a:r>
            </a:p>
          </p:txBody>
        </p:sp>
      </p:grpSp>
      <p:grpSp>
        <p:nvGrpSpPr>
          <p:cNvPr id="2" name="组合 1"/>
          <p:cNvGrpSpPr/>
          <p:nvPr/>
        </p:nvGrpSpPr>
        <p:grpSpPr>
          <a:xfrm>
            <a:off x="7218439" y="2328430"/>
            <a:ext cx="2150604" cy="1073508"/>
            <a:chOff x="7099059" y="2896253"/>
            <a:chExt cx="2150604" cy="1073508"/>
          </a:xfrm>
        </p:grpSpPr>
        <p:sp>
          <p:nvSpPr>
            <p:cNvPr id="8" name="PA-文本框 12"/>
            <p:cNvSpPr txBox="1"/>
            <p:nvPr>
              <p:custDataLst>
                <p:tags r:id="rId7"/>
              </p:custDataLst>
            </p:nvPr>
          </p:nvSpPr>
          <p:spPr>
            <a:xfrm>
              <a:off x="7099059" y="3477318"/>
              <a:ext cx="548227" cy="492443"/>
            </a:xfrm>
            <a:prstGeom prst="rect">
              <a:avLst/>
            </a:prstGeom>
            <a:noFill/>
            <a:effectLst/>
          </p:spPr>
          <p:txBody>
            <a:bodyPr wrap="none" lIns="0" tIns="0" rIns="0" bIns="0" rtlCol="0">
              <a:spAutoFit/>
            </a:bodyPr>
            <a:lstStyle/>
            <a:p>
              <a:r>
                <a:rPr lang="en-US" altLang="zh-CN" sz="3200" dirty="0">
                  <a:solidFill>
                    <a:schemeClr val="bg1"/>
                  </a:solidFill>
                  <a:latin typeface="Arial Black" panose="020B0A04020102020204" pitchFamily="34" charset="0"/>
                  <a:cs typeface="+mn-ea"/>
                  <a:sym typeface="+mn-lt"/>
                </a:rPr>
                <a:t>03</a:t>
              </a:r>
              <a:endParaRPr lang="zh-CN" altLang="en-US" sz="3200" dirty="0">
                <a:solidFill>
                  <a:schemeClr val="bg1"/>
                </a:solidFill>
                <a:latin typeface="Arial Black" panose="020B0A04020102020204" pitchFamily="34" charset="0"/>
                <a:cs typeface="+mn-ea"/>
                <a:sym typeface="+mn-lt"/>
              </a:endParaRPr>
            </a:p>
          </p:txBody>
        </p:sp>
        <p:sp>
          <p:nvSpPr>
            <p:cNvPr id="12" name="PA-文本框 41"/>
            <p:cNvSpPr txBox="1"/>
            <p:nvPr>
              <p:custDataLst>
                <p:tags r:id="rId8"/>
              </p:custDataLst>
            </p:nvPr>
          </p:nvSpPr>
          <p:spPr>
            <a:xfrm>
              <a:off x="7864668" y="2896253"/>
              <a:ext cx="1384995" cy="369332"/>
            </a:xfrm>
            <a:prstGeom prst="rect">
              <a:avLst/>
            </a:prstGeom>
            <a:noFill/>
          </p:spPr>
          <p:txBody>
            <a:bodyPr wrap="none" lIns="0" tIns="0" rIns="0" bIns="0" rtlCol="0">
              <a:spAutoFit/>
            </a:bodyPr>
            <a:lstStyle/>
            <a:p>
              <a:r>
                <a:rPr lang="zh-CN" altLang="en-US" sz="2400" spc="300" dirty="0">
                  <a:solidFill>
                    <a:schemeClr val="bg1"/>
                  </a:solidFill>
                  <a:latin typeface="思源黑体 CN Heavy" panose="020B0A00000000000000" pitchFamily="34" charset="-122"/>
                  <a:ea typeface="思源黑体 CN Heavy" panose="020B0A00000000000000" pitchFamily="34" charset="-122"/>
                  <a:cs typeface="+mn-ea"/>
                  <a:sym typeface="+mn-lt"/>
                </a:rPr>
                <a:t>组织机构</a:t>
              </a: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0" cstate="print">
            <a:extLst>
              <a:ext uri="{28A0092B-C50C-407E-A947-70E740481C1C}">
                <a14:useLocalDpi xmlns:a14="http://schemas.microsoft.com/office/drawing/2010/main" val="0"/>
              </a:ext>
            </a:extLst>
          </a:blip>
          <a:srcRect l="11882" r="32415"/>
          <a:stretch>
            <a:fillRect/>
          </a:stretch>
        </p:blipFill>
        <p:spPr>
          <a:xfrm>
            <a:off x="321310" y="1516380"/>
            <a:ext cx="3488055" cy="4664075"/>
          </a:xfrm>
          <a:prstGeom prst="rect">
            <a:avLst/>
          </a:prstGeom>
        </p:spPr>
      </p:pic>
      <p:grpSp>
        <p:nvGrpSpPr>
          <p:cNvPr id="6" name="PA-组合 5"/>
          <p:cNvGrpSpPr/>
          <p:nvPr>
            <p:custDataLst>
              <p:tags r:id="rId1"/>
            </p:custDataLst>
          </p:nvPr>
        </p:nvGrpSpPr>
        <p:grpSpPr>
          <a:xfrm>
            <a:off x="139484" y="443874"/>
            <a:ext cx="546137" cy="338554"/>
            <a:chOff x="272647" y="248323"/>
            <a:chExt cx="903186" cy="464599"/>
          </a:xfrm>
          <a:solidFill>
            <a:srgbClr val="DBB47E"/>
          </a:solidFill>
        </p:grpSpPr>
        <p:sp>
          <p:nvSpPr>
            <p:cNvPr id="3" name="PA-任意多边形 50"/>
            <p:cNvSpPr/>
            <p:nvPr>
              <p:custDataLst>
                <p:tags r:id="rId5"/>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6"/>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7"/>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cxnSp>
        <p:nvCxnSpPr>
          <p:cNvPr id="11" name="PA-直接连接符 10"/>
          <p:cNvCxnSpPr/>
          <p:nvPr>
            <p:custDataLst>
              <p:tags r:id="rId2"/>
            </p:custDataLst>
          </p:nvPr>
        </p:nvCxnSpPr>
        <p:spPr>
          <a:xfrm>
            <a:off x="11388725" y="613151"/>
            <a:ext cx="8032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A_图片 27"/>
          <p:cNvPicPr>
            <a:picLocks noChangeAspect="1"/>
          </p:cNvPicPr>
          <p:nvPr>
            <p:custDataLst>
              <p:tags r:id="rId3"/>
            </p:custDataLst>
          </p:nvPr>
        </p:nvPicPr>
        <p:blipFill rotWithShape="1">
          <a:blip r:embed="rId11" cstate="print">
            <a:extLst>
              <a:ext uri="{28A0092B-C50C-407E-A947-70E740481C1C}">
                <a14:useLocalDpi xmlns:a14="http://schemas.microsoft.com/office/drawing/2010/main" val="0"/>
              </a:ext>
            </a:extLst>
          </a:blip>
          <a:srcRect t="20041" b="17653"/>
          <a:stretch>
            <a:fillRect/>
          </a:stretch>
        </p:blipFill>
        <p:spPr>
          <a:xfrm>
            <a:off x="11136000" y="-773"/>
            <a:ext cx="1056000" cy="657955"/>
          </a:xfrm>
          <a:prstGeom prst="rect">
            <a:avLst/>
          </a:prstGeom>
        </p:spPr>
      </p:pic>
      <p:sp>
        <p:nvSpPr>
          <p:cNvPr id="10" name="PA-文本框 6"/>
          <p:cNvSpPr txBox="1"/>
          <p:nvPr>
            <p:custDataLst>
              <p:tags r:id="rId4"/>
            </p:custDataLst>
          </p:nvPr>
        </p:nvSpPr>
        <p:spPr>
          <a:xfrm>
            <a:off x="839790" y="443874"/>
            <a:ext cx="7684450" cy="398780"/>
          </a:xfrm>
          <a:prstGeom prst="rect">
            <a:avLst/>
          </a:prstGeom>
          <a:noFill/>
          <a:effectLst/>
        </p:spPr>
        <p:txBody>
          <a:bodyPr wrap="square" rtlCol="0">
            <a:spAutoFit/>
          </a:bodyPr>
          <a:lstStyle/>
          <a:p>
            <a:pPr algn="just"/>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行动规划</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捐赠仪式</a:t>
            </a:r>
          </a:p>
        </p:txBody>
      </p:sp>
      <p:sp>
        <p:nvSpPr>
          <p:cNvPr id="12" name="文本框 11"/>
          <p:cNvSpPr txBox="1"/>
          <p:nvPr/>
        </p:nvSpPr>
        <p:spPr>
          <a:xfrm>
            <a:off x="4067810" y="1312545"/>
            <a:ext cx="7573645" cy="5067300"/>
          </a:xfrm>
          <a:prstGeom prst="rect">
            <a:avLst/>
          </a:prstGeom>
          <a:noFill/>
        </p:spPr>
        <p:txBody>
          <a:bodyPr wrap="square">
            <a:spAutoFit/>
          </a:bodyPr>
          <a:lstStyle>
            <a:defPPr>
              <a:defRPr lang="zh-CN"/>
            </a:defPPr>
            <a:lvl1pPr marL="342900" indent="-342900" algn="just">
              <a:lnSpc>
                <a:spcPts val="2600"/>
              </a:lnSpc>
              <a:spcAft>
                <a:spcPts val="1200"/>
              </a:spcAft>
              <a:buFont typeface="+mj-lt"/>
              <a:buAutoNum type="arabicPeriod"/>
              <a:defRPr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defRPr>
            </a:lvl1pPr>
          </a:lstStyle>
          <a:p>
            <a:pPr marL="0" indent="0" fontAlgn="auto">
              <a:lnSpc>
                <a:spcPts val="2000"/>
              </a:lnSpc>
              <a:spcAft>
                <a:spcPts val="0"/>
              </a:spcAft>
              <a:buNone/>
            </a:pPr>
            <a:r>
              <a:rPr lang="zh-CN" altLang="en-US" dirty="0" smtClean="0"/>
              <a:t>2021年</a:t>
            </a:r>
            <a:r>
              <a:rPr lang="en-US" altLang="zh-CN" dirty="0" smtClean="0"/>
              <a:t>9</a:t>
            </a:r>
            <a:r>
              <a:rPr lang="zh-CN" altLang="en-US" dirty="0" smtClean="0"/>
              <a:t>月</a:t>
            </a:r>
            <a:r>
              <a:rPr lang="zh-CN" altLang="en-US" dirty="0"/>
              <a:t>，举办“援建乡村图书馆、振兴乡村教育”公益行动首期捐赠仪式。</a:t>
            </a:r>
            <a:endParaRPr lang="en-US" altLang="zh-CN" dirty="0"/>
          </a:p>
          <a:p>
            <a:pPr marL="0" indent="0" fontAlgn="auto">
              <a:lnSpc>
                <a:spcPts val="2000"/>
              </a:lnSpc>
              <a:spcAft>
                <a:spcPts val="0"/>
              </a:spcAft>
              <a:buNone/>
            </a:pPr>
            <a:endParaRPr lang="zh-CN" altLang="en-US" b="1" dirty="0"/>
          </a:p>
          <a:p>
            <a:pPr marL="0" indent="0" fontAlgn="auto">
              <a:lnSpc>
                <a:spcPct val="150000"/>
              </a:lnSpc>
              <a:spcAft>
                <a:spcPts val="0"/>
              </a:spcAft>
              <a:buNone/>
            </a:pPr>
            <a:r>
              <a:rPr lang="zh-CN" altLang="en-US" b="1" dirty="0"/>
              <a:t>捐赠方：</a:t>
            </a:r>
          </a:p>
          <a:p>
            <a:pPr marL="0" indent="0" fontAlgn="auto">
              <a:lnSpc>
                <a:spcPct val="150000"/>
              </a:lnSpc>
              <a:spcAft>
                <a:spcPts val="0"/>
              </a:spcAft>
              <a:buNone/>
            </a:pPr>
            <a:r>
              <a:rPr lang="zh-CN" altLang="en-US" dirty="0"/>
              <a:t>北京知行合一阳明教育研究院</a:t>
            </a:r>
          </a:p>
          <a:p>
            <a:pPr marL="0" indent="0" fontAlgn="auto">
              <a:lnSpc>
                <a:spcPct val="150000"/>
              </a:lnSpc>
              <a:spcAft>
                <a:spcPts val="0"/>
              </a:spcAft>
              <a:buNone/>
            </a:pPr>
            <a:r>
              <a:rPr lang="zh-CN" altLang="en-US" dirty="0">
                <a:sym typeface="+mn-ea"/>
              </a:rPr>
              <a:t>中国邮政速递物流股份有限公司</a:t>
            </a:r>
          </a:p>
          <a:p>
            <a:pPr marL="0" indent="0" fontAlgn="auto">
              <a:lnSpc>
                <a:spcPct val="150000"/>
              </a:lnSpc>
              <a:buNone/>
            </a:pPr>
            <a:r>
              <a:rPr lang="zh-CN" altLang="en-US" dirty="0">
                <a:sym typeface="+mn-ea"/>
              </a:rPr>
              <a:t>北京益公公益基金会</a:t>
            </a:r>
            <a:endParaRPr lang="en-US" altLang="zh-CN" dirty="0">
              <a:sym typeface="+mn-ea"/>
            </a:endParaRPr>
          </a:p>
          <a:p>
            <a:pPr marL="0" indent="0" fontAlgn="auto">
              <a:lnSpc>
                <a:spcPct val="100000"/>
              </a:lnSpc>
              <a:buNone/>
            </a:pPr>
            <a:r>
              <a:rPr lang="zh-CN" altLang="en-US" b="1" dirty="0">
                <a:sym typeface="+mn-ea"/>
              </a:rPr>
              <a:t>捐赠内容：</a:t>
            </a:r>
          </a:p>
          <a:p>
            <a:pPr marL="0" indent="0" fontAlgn="auto">
              <a:lnSpc>
                <a:spcPct val="100000"/>
              </a:lnSpc>
              <a:buNone/>
            </a:pPr>
            <a:r>
              <a:rPr lang="en-US" altLang="zh-CN" dirty="0">
                <a:sym typeface="+mn-ea"/>
              </a:rPr>
              <a:t>1.</a:t>
            </a:r>
            <a:r>
              <a:rPr lang="en-US" altLang="zh-CN" dirty="0" smtClean="0">
                <a:sym typeface="+mn-ea"/>
              </a:rPr>
              <a:t>北京知行合一阳明教育研究院</a:t>
            </a:r>
            <a:r>
              <a:rPr lang="en-US" altLang="zh-CN" dirty="0" smtClean="0"/>
              <a:t>捐赠价值</a:t>
            </a:r>
            <a:r>
              <a:rPr lang="en-US" altLang="zh-CN" b="1" dirty="0"/>
              <a:t>200万人民币图书</a:t>
            </a:r>
          </a:p>
          <a:p>
            <a:pPr marL="0" indent="0" fontAlgn="auto">
              <a:lnSpc>
                <a:spcPct val="100000"/>
              </a:lnSpc>
              <a:buNone/>
            </a:pPr>
            <a:r>
              <a:rPr lang="zh-CN" altLang="en-US" dirty="0"/>
              <a:t>捐赠</a:t>
            </a:r>
            <a:r>
              <a:rPr lang="en-US" altLang="zh-CN" dirty="0"/>
              <a:t>书目</a:t>
            </a:r>
            <a:r>
              <a:rPr lang="zh-CN" altLang="en-US" dirty="0"/>
              <a:t>包括</a:t>
            </a:r>
            <a:r>
              <a:rPr lang="en-US" altLang="zh-CN" dirty="0"/>
              <a:t>《中华先锋人物故事汇》</a:t>
            </a:r>
            <a:r>
              <a:rPr lang="zh-CN" altLang="en-US" dirty="0"/>
              <a:t>及</a:t>
            </a:r>
            <a:r>
              <a:rPr lang="en-US" altLang="zh-CN" dirty="0"/>
              <a:t>《中华先烈人物故事汇》</a:t>
            </a:r>
            <a:r>
              <a:rPr lang="en-US" altLang="zh-CN" dirty="0">
                <a:sym typeface="+mn-ea"/>
              </a:rPr>
              <a:t>系列丛书</a:t>
            </a:r>
            <a:r>
              <a:rPr lang="zh-CN" altLang="en-US" dirty="0">
                <a:sym typeface="+mn-ea"/>
              </a:rPr>
              <a:t>。</a:t>
            </a:r>
            <a:endParaRPr lang="en-US" altLang="zh-CN" dirty="0"/>
          </a:p>
          <a:p>
            <a:pPr marL="0" indent="0" fontAlgn="auto">
              <a:lnSpc>
                <a:spcPct val="100000"/>
              </a:lnSpc>
              <a:spcAft>
                <a:spcPts val="0"/>
              </a:spcAft>
              <a:buNone/>
            </a:pPr>
            <a:r>
              <a:rPr lang="en-US" altLang="zh-CN" dirty="0"/>
              <a:t>2.中国邮政速递物流股份有限公司</a:t>
            </a:r>
            <a:r>
              <a:rPr lang="zh-CN" altLang="en-US" dirty="0"/>
              <a:t>将</a:t>
            </a:r>
            <a:r>
              <a:rPr lang="en-US" altLang="zh-CN" dirty="0"/>
              <a:t>捐赠</a:t>
            </a:r>
            <a:r>
              <a:rPr lang="zh-CN" altLang="en-US" dirty="0"/>
              <a:t>以上图书快递</a:t>
            </a:r>
            <a:r>
              <a:rPr lang="zh-CN" altLang="en-US" dirty="0" smtClean="0"/>
              <a:t>到校的</a:t>
            </a:r>
            <a:r>
              <a:rPr lang="zh-CN" altLang="en-US" b="1" dirty="0"/>
              <a:t>物流服务</a:t>
            </a:r>
            <a:endParaRPr lang="zh-CN" altLang="en-US" dirty="0"/>
          </a:p>
          <a:p>
            <a:pPr marL="0" indent="0" fontAlgn="auto">
              <a:lnSpc>
                <a:spcPct val="100000"/>
              </a:lnSpc>
              <a:spcAft>
                <a:spcPts val="0"/>
              </a:spcAft>
              <a:buNone/>
            </a:pPr>
            <a:endParaRPr lang="zh-CN" altLang="en-US" dirty="0">
              <a:sym typeface="+mn-ea"/>
            </a:endParaRPr>
          </a:p>
          <a:p>
            <a:pPr marL="0" indent="0" fontAlgn="auto">
              <a:lnSpc>
                <a:spcPct val="100000"/>
              </a:lnSpc>
              <a:spcAft>
                <a:spcPts val="0"/>
              </a:spcAft>
              <a:buNone/>
            </a:pPr>
            <a:r>
              <a:rPr lang="en-US" altLang="zh-CN" dirty="0"/>
              <a:t>3.</a:t>
            </a:r>
            <a:r>
              <a:rPr lang="zh-CN" altLang="en-US" dirty="0"/>
              <a:t>北京益公公益基金会将捐赠</a:t>
            </a:r>
            <a:r>
              <a:rPr lang="en-US" altLang="zh-CN" b="1" dirty="0"/>
              <a:t>AReader</a:t>
            </a:r>
            <a:r>
              <a:rPr lang="en-US" altLang="zh-CN" b="1" dirty="0">
                <a:sym typeface="+mn-ea"/>
              </a:rPr>
              <a:t>领读者中小学图书</a:t>
            </a:r>
            <a:r>
              <a:rPr lang="zh-CN" altLang="en-US" b="1" dirty="0">
                <a:sym typeface="+mn-ea"/>
              </a:rPr>
              <a:t>馆</a:t>
            </a:r>
            <a:r>
              <a:rPr lang="en-US" altLang="zh-CN" b="1" dirty="0">
                <a:sym typeface="+mn-ea"/>
              </a:rPr>
              <a:t>云管理系统</a:t>
            </a:r>
            <a:endParaRPr lang="zh-CN" altLang="en-US" dirty="0">
              <a:sym typeface="+mn-ea"/>
            </a:endParaRPr>
          </a:p>
          <a:p>
            <a:pPr marL="0" indent="0" fontAlgn="auto">
              <a:lnSpc>
                <a:spcPct val="100000"/>
              </a:lnSpc>
              <a:spcAft>
                <a:spcPts val="0"/>
              </a:spcAft>
              <a:buNone/>
            </a:pPr>
            <a:endParaRPr lang="zh-CN" altLang="en-US" dirty="0">
              <a:sym typeface="+mn-ea"/>
            </a:endParaRPr>
          </a:p>
          <a:p>
            <a:pPr marL="0" indent="0" algn="just" fontAlgn="auto">
              <a:lnSpc>
                <a:spcPct val="100000"/>
              </a:lnSpc>
              <a:spcAft>
                <a:spcPts val="1200"/>
              </a:spcAft>
              <a:buClrTx/>
              <a:buSzTx/>
              <a:buNone/>
            </a:pPr>
            <a:r>
              <a:rPr lang="zh-CN" altLang="en-US" b="1" dirty="0">
                <a:sym typeface="+mn-ea"/>
              </a:rPr>
              <a:t>受捐学校：</a:t>
            </a:r>
          </a:p>
          <a:p>
            <a:pPr marL="0" indent="0" algn="just" fontAlgn="auto">
              <a:lnSpc>
                <a:spcPct val="100000"/>
              </a:lnSpc>
              <a:spcAft>
                <a:spcPts val="1200"/>
              </a:spcAft>
              <a:buClrTx/>
              <a:buSzTx/>
              <a:buNone/>
            </a:pPr>
            <a:r>
              <a:rPr lang="zh-CN" altLang="en-US" dirty="0">
                <a:sym typeface="+mn-ea"/>
              </a:rPr>
              <a:t>由教育部装备中心负责征集</a:t>
            </a:r>
            <a:r>
              <a:rPr lang="zh-CN" altLang="en-US" dirty="0" smtClean="0">
                <a:sym typeface="+mn-ea"/>
              </a:rPr>
              <a:t>有意向的受</a:t>
            </a:r>
            <a:r>
              <a:rPr lang="zh-CN" altLang="en-US" dirty="0">
                <a:sym typeface="+mn-ea"/>
              </a:rPr>
              <a:t>捐</a:t>
            </a:r>
            <a:r>
              <a:rPr lang="zh-CN" altLang="en-US" dirty="0" smtClean="0">
                <a:sym typeface="+mn-ea"/>
              </a:rPr>
              <a:t>学校</a:t>
            </a:r>
            <a:endParaRPr lang="zh-CN" altLang="en-US" dirty="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838200"/>
            <a:ext cx="12191999" cy="5181600"/>
          </a:xfrm>
          <a:prstGeom prst="rect">
            <a:avLst/>
          </a:prstGeom>
        </p:spPr>
      </p:pic>
      <p:sp>
        <p:nvSpPr>
          <p:cNvPr id="4" name="PA-五边形 3"/>
          <p:cNvSpPr/>
          <p:nvPr>
            <p:custDataLst>
              <p:tags r:id="rId2"/>
            </p:custDataLst>
          </p:nvPr>
        </p:nvSpPr>
        <p:spPr>
          <a:xfrm>
            <a:off x="1" y="838200"/>
            <a:ext cx="7098224" cy="5181600"/>
          </a:xfrm>
          <a:prstGeom prst="homePlate">
            <a:avLst>
              <a:gd name="adj" fmla="val 38971"/>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dobe Garamond Pro Bold" panose="02020702060506020403" pitchFamily="18" charset="0"/>
              <a:cs typeface="+mn-ea"/>
              <a:sym typeface="+mn-lt"/>
            </a:endParaRPr>
          </a:p>
        </p:txBody>
      </p:sp>
      <p:sp>
        <p:nvSpPr>
          <p:cNvPr id="10" name="PA-文本框 9"/>
          <p:cNvSpPr txBox="1"/>
          <p:nvPr>
            <p:custDataLst>
              <p:tags r:id="rId3"/>
            </p:custDataLst>
          </p:nvPr>
        </p:nvSpPr>
        <p:spPr>
          <a:xfrm>
            <a:off x="2286000" y="3268225"/>
            <a:ext cx="4257040" cy="646331"/>
          </a:xfrm>
          <a:prstGeom prst="rect">
            <a:avLst/>
          </a:prstGeom>
          <a:noFill/>
          <a:effectLst/>
        </p:spPr>
        <p:txBody>
          <a:bodyPr wrap="square" rtlCol="0">
            <a:spAutoFit/>
          </a:bodyPr>
          <a:lstStyle/>
          <a:p>
            <a:r>
              <a:rPr lang="zh-CN" altLang="en-US" sz="3600" spc="300" dirty="0">
                <a:solidFill>
                  <a:schemeClr val="bg1"/>
                </a:solidFill>
                <a:latin typeface="思源黑体 CN Heavy" panose="020B0A00000000000000" pitchFamily="34" charset="-122"/>
                <a:ea typeface="思源黑体 CN Heavy" panose="020B0A00000000000000" pitchFamily="34" charset="-122"/>
                <a:cs typeface="+mn-ea"/>
                <a:sym typeface="+mn-lt"/>
              </a:rPr>
              <a:t>受捐学校管理办法</a:t>
            </a:r>
          </a:p>
        </p:txBody>
      </p:sp>
      <p:sp>
        <p:nvSpPr>
          <p:cNvPr id="11" name="PA-文本框 10"/>
          <p:cNvSpPr txBox="1"/>
          <p:nvPr>
            <p:custDataLst>
              <p:tags r:id="rId4"/>
            </p:custDataLst>
          </p:nvPr>
        </p:nvSpPr>
        <p:spPr>
          <a:xfrm>
            <a:off x="1133642" y="2147009"/>
            <a:ext cx="2886968" cy="645160"/>
          </a:xfrm>
          <a:prstGeom prst="rect">
            <a:avLst/>
          </a:prstGeom>
          <a:noFill/>
          <a:effectLst/>
        </p:spPr>
        <p:txBody>
          <a:bodyPr wrap="square" rtlCol="0">
            <a:spAutoFit/>
          </a:bodyPr>
          <a:lstStyle/>
          <a:p>
            <a:r>
              <a:rPr lang="en-US" altLang="zh-CN" sz="3600" spc="300" dirty="0">
                <a:solidFill>
                  <a:schemeClr val="bg1"/>
                </a:solidFill>
                <a:latin typeface="Arial Black" panose="020B0A04020102020204" pitchFamily="34" charset="0"/>
                <a:cs typeface="+mn-ea"/>
                <a:sym typeface="+mn-lt"/>
              </a:rPr>
              <a:t>Part 05</a:t>
            </a:r>
            <a:endParaRPr lang="zh-CN" altLang="en-US" sz="3600" spc="300" dirty="0">
              <a:solidFill>
                <a:schemeClr val="bg1"/>
              </a:solidFill>
              <a:latin typeface="Arial Black" panose="020B0A04020102020204" pitchFamily="34" charset="0"/>
              <a:cs typeface="+mn-ea"/>
              <a:sym typeface="+mn-lt"/>
            </a:endParaRPr>
          </a:p>
        </p:txBody>
      </p:sp>
      <p:pic>
        <p:nvPicPr>
          <p:cNvPr id="13" name="PA_图片 27"/>
          <p:cNvPicPr>
            <a:picLocks noChangeAspect="1"/>
          </p:cNvPicPr>
          <p:nvPr>
            <p:custDataLst>
              <p:tags r:id="rId5"/>
            </p:custDataLst>
          </p:nvPr>
        </p:nvPicPr>
        <p:blipFill rotWithShape="1">
          <a:blip r:embed="rId9" cstate="print">
            <a:extLst>
              <a:ext uri="{28A0092B-C50C-407E-A947-70E740481C1C}">
                <a14:useLocalDpi xmlns:a14="http://schemas.microsoft.com/office/drawing/2010/main" val="0"/>
              </a:ext>
            </a:extLst>
          </a:blip>
          <a:srcRect t="20041" b="17653"/>
          <a:stretch>
            <a:fillRect/>
          </a:stretch>
        </p:blipFill>
        <p:spPr>
          <a:xfrm>
            <a:off x="0" y="0"/>
            <a:ext cx="1056000" cy="657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1"/>
            </p:custDataLst>
          </p:nvPr>
        </p:nvGrpSpPr>
        <p:grpSpPr>
          <a:xfrm>
            <a:off x="139484" y="443874"/>
            <a:ext cx="546137" cy="338554"/>
            <a:chOff x="272647" y="248323"/>
            <a:chExt cx="903186" cy="464599"/>
          </a:xfrm>
          <a:solidFill>
            <a:srgbClr val="DBB47E"/>
          </a:solidFill>
        </p:grpSpPr>
        <p:sp>
          <p:nvSpPr>
            <p:cNvPr id="3" name="PA-任意多边形 50"/>
            <p:cNvSpPr/>
            <p:nvPr>
              <p:custDataLst>
                <p:tags r:id="rId5"/>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6"/>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7"/>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cxnSp>
        <p:nvCxnSpPr>
          <p:cNvPr id="11" name="PA-直接连接符 10"/>
          <p:cNvCxnSpPr/>
          <p:nvPr>
            <p:custDataLst>
              <p:tags r:id="rId2"/>
            </p:custDataLst>
          </p:nvPr>
        </p:nvCxnSpPr>
        <p:spPr>
          <a:xfrm>
            <a:off x="11388725" y="613151"/>
            <a:ext cx="8032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A_图片 27"/>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t="20041" b="17653"/>
          <a:stretch>
            <a:fillRect/>
          </a:stretch>
        </p:blipFill>
        <p:spPr>
          <a:xfrm>
            <a:off x="11136000" y="-773"/>
            <a:ext cx="1056000" cy="657955"/>
          </a:xfrm>
          <a:prstGeom prst="rect">
            <a:avLst/>
          </a:prstGeom>
        </p:spPr>
      </p:pic>
      <p:sp>
        <p:nvSpPr>
          <p:cNvPr id="10" name="PA-文本框 6"/>
          <p:cNvSpPr txBox="1"/>
          <p:nvPr>
            <p:custDataLst>
              <p:tags r:id="rId4"/>
            </p:custDataLst>
          </p:nvPr>
        </p:nvSpPr>
        <p:spPr>
          <a:xfrm>
            <a:off x="839790" y="443874"/>
            <a:ext cx="7684450" cy="400110"/>
          </a:xfrm>
          <a:prstGeom prst="rect">
            <a:avLst/>
          </a:prstGeom>
          <a:noFill/>
          <a:effectLst/>
        </p:spPr>
        <p:txBody>
          <a:bodyPr wrap="square" rtlCol="0">
            <a:spAutoFit/>
          </a:bodyPr>
          <a:lstStyle/>
          <a:p>
            <a:pPr algn="just"/>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受捐学校管理办法</a:t>
            </a:r>
          </a:p>
        </p:txBody>
      </p:sp>
      <p:sp>
        <p:nvSpPr>
          <p:cNvPr id="12" name="文本框 11"/>
          <p:cNvSpPr txBox="1"/>
          <p:nvPr/>
        </p:nvSpPr>
        <p:spPr>
          <a:xfrm>
            <a:off x="939800" y="1448644"/>
            <a:ext cx="10312400" cy="4682490"/>
          </a:xfrm>
          <a:prstGeom prst="rect">
            <a:avLst/>
          </a:prstGeom>
          <a:noFill/>
        </p:spPr>
        <p:txBody>
          <a:bodyPr wrap="square">
            <a:spAutoFit/>
          </a:bodyPr>
          <a:lstStyle>
            <a:defPPr>
              <a:defRPr lang="zh-CN"/>
            </a:defPPr>
            <a:lvl1pPr marL="342900" indent="-342900" algn="just">
              <a:lnSpc>
                <a:spcPts val="2600"/>
              </a:lnSpc>
              <a:spcAft>
                <a:spcPts val="1200"/>
              </a:spcAft>
              <a:buFont typeface="+mj-lt"/>
              <a:buAutoNum type="arabicPeriod"/>
              <a:defRPr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defRPr>
            </a:lvl1pPr>
          </a:lstStyle>
          <a:p>
            <a:r>
              <a:rPr lang="zh-CN" altLang="en-US" dirty="0"/>
              <a:t>受捐学校接受捐赠后，应当向捐赠人出具合法、有效的接收证明，将受捐财产登记造册，妥善保管。</a:t>
            </a:r>
          </a:p>
          <a:p>
            <a:r>
              <a:rPr lang="zh-CN" altLang="en-US" dirty="0"/>
              <a:t>学校应当将受捐财产用于符合其宗旨的活动和事业，应当严格遵守国家的有关规定，按照合法、安全、有效的原则，应当将受捐财产用于发展本单位的阅读教育事业，不得挪作他用。</a:t>
            </a:r>
          </a:p>
          <a:p>
            <a:r>
              <a:rPr lang="zh-CN" altLang="en-US" dirty="0"/>
              <a:t>学校与捐赠人订立了捐赠协议的，应当按照协议约定的用途使用捐赠财产，不得擅自改变捐赠财产的用途。如果确需改变用途的，应当征得捐赠人的同意。</a:t>
            </a:r>
          </a:p>
          <a:p>
            <a:r>
              <a:rPr lang="zh-CN" altLang="en-US" dirty="0"/>
              <a:t>学校应当依照国家有关规定，建立健全受捐财产的使用制度，加强对受捐财产的管理。</a:t>
            </a:r>
          </a:p>
          <a:p>
            <a:r>
              <a:rPr lang="zh-CN" altLang="en-US" dirty="0"/>
              <a:t>受捐学校每年度应当向政府有关部门报告受捐财产的使用、管理情况，接受监督。必要时，政府有关部门可以对其使用情况进行审查。</a:t>
            </a:r>
          </a:p>
          <a:p>
            <a:r>
              <a:rPr lang="zh-CN" altLang="en-US" dirty="0"/>
              <a:t>捐赠人有权向受捐人查询捐赠财产的使用、管理情况，并提出意见和建议。对于捐赠人的查询，学校应当如实答复。</a:t>
            </a:r>
          </a:p>
          <a:p>
            <a:r>
              <a:rPr lang="zh-CN" altLang="en-US" dirty="0"/>
              <a:t>受捐人应当公开接受捐赠的情况和受赠财产的使用、管理情况，接受社会监督。</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838200"/>
            <a:ext cx="12191999" cy="5181600"/>
          </a:xfrm>
          <a:prstGeom prst="rect">
            <a:avLst/>
          </a:prstGeom>
        </p:spPr>
      </p:pic>
      <p:sp>
        <p:nvSpPr>
          <p:cNvPr id="4" name="PA-五边形 3"/>
          <p:cNvSpPr/>
          <p:nvPr>
            <p:custDataLst>
              <p:tags r:id="rId2"/>
            </p:custDataLst>
          </p:nvPr>
        </p:nvSpPr>
        <p:spPr>
          <a:xfrm>
            <a:off x="1" y="838200"/>
            <a:ext cx="7098224" cy="5181600"/>
          </a:xfrm>
          <a:prstGeom prst="homePlate">
            <a:avLst>
              <a:gd name="adj" fmla="val 38971"/>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dobe Garamond Pro Bold" panose="02020702060506020403" pitchFamily="18" charset="0"/>
              <a:cs typeface="+mn-ea"/>
              <a:sym typeface="+mn-lt"/>
            </a:endParaRPr>
          </a:p>
        </p:txBody>
      </p:sp>
      <p:sp>
        <p:nvSpPr>
          <p:cNvPr id="10" name="PA-文本框 9"/>
          <p:cNvSpPr txBox="1"/>
          <p:nvPr>
            <p:custDataLst>
              <p:tags r:id="rId3"/>
            </p:custDataLst>
          </p:nvPr>
        </p:nvSpPr>
        <p:spPr>
          <a:xfrm>
            <a:off x="1676400" y="3092906"/>
            <a:ext cx="5262880" cy="1198880"/>
          </a:xfrm>
          <a:prstGeom prst="rect">
            <a:avLst/>
          </a:prstGeom>
          <a:noFill/>
          <a:effectLst/>
        </p:spPr>
        <p:txBody>
          <a:bodyPr wrap="square" rtlCol="0">
            <a:spAutoFit/>
          </a:bodyPr>
          <a:lstStyle/>
          <a:p>
            <a:r>
              <a:rPr lang="zh-CN" altLang="en-US" sz="3600" spc="300" dirty="0">
                <a:solidFill>
                  <a:schemeClr val="bg1"/>
                </a:solidFill>
                <a:latin typeface="思源黑体 CN Heavy" panose="020B0A00000000000000" pitchFamily="34" charset="-122"/>
                <a:ea typeface="思源黑体 CN Heavy" panose="020B0A00000000000000" pitchFamily="34" charset="-122"/>
                <a:cs typeface="+mn-ea"/>
                <a:sym typeface="+mn-lt"/>
              </a:rPr>
              <a:t>捐赠图书和公允价格</a:t>
            </a:r>
            <a:endParaRPr lang="en-US" altLang="zh-CN" sz="3600" spc="300" dirty="0">
              <a:solidFill>
                <a:schemeClr val="bg1"/>
              </a:solidFill>
              <a:latin typeface="思源黑体 CN Heavy" panose="020B0A00000000000000" pitchFamily="34" charset="-122"/>
              <a:ea typeface="思源黑体 CN Heavy" panose="020B0A00000000000000" pitchFamily="34" charset="-122"/>
              <a:cs typeface="+mn-ea"/>
              <a:sym typeface="+mn-lt"/>
            </a:endParaRPr>
          </a:p>
          <a:p>
            <a:r>
              <a:rPr lang="en-US" altLang="zh-CN" sz="3600" spc="300" dirty="0">
                <a:solidFill>
                  <a:schemeClr val="bg1"/>
                </a:solidFill>
                <a:latin typeface="思源黑体 CN Heavy" panose="020B0A00000000000000" pitchFamily="34" charset="-122"/>
                <a:ea typeface="思源黑体 CN Heavy" panose="020B0A00000000000000" pitchFamily="34" charset="-122"/>
                <a:cs typeface="+mn-ea"/>
                <a:sym typeface="+mn-lt"/>
              </a:rPr>
              <a:t>——</a:t>
            </a:r>
            <a:r>
              <a:rPr lang="zh-CN" altLang="en-US" sz="3600" spc="300" dirty="0">
                <a:solidFill>
                  <a:schemeClr val="bg1"/>
                </a:solidFill>
                <a:latin typeface="思源黑体 CN Heavy" panose="020B0A00000000000000" pitchFamily="34" charset="-122"/>
                <a:ea typeface="思源黑体 CN Heavy" panose="020B0A00000000000000" pitchFamily="34" charset="-122"/>
                <a:cs typeface="+mn-ea"/>
                <a:sym typeface="+mn-lt"/>
              </a:rPr>
              <a:t>图书定价的</a:t>
            </a:r>
            <a:r>
              <a:rPr lang="en-US" altLang="zh-CN" sz="3600" spc="300" dirty="0">
                <a:solidFill>
                  <a:schemeClr val="bg1"/>
                </a:solidFill>
                <a:latin typeface="思源黑体 CN Heavy" panose="020B0A00000000000000" pitchFamily="34" charset="-122"/>
                <a:ea typeface="思源黑体 CN Heavy" panose="020B0A00000000000000" pitchFamily="34" charset="-122"/>
                <a:cs typeface="+mn-ea"/>
                <a:sym typeface="+mn-lt"/>
              </a:rPr>
              <a:t>6</a:t>
            </a:r>
            <a:r>
              <a:rPr lang="zh-CN" altLang="en-US" sz="3600" spc="300" dirty="0">
                <a:solidFill>
                  <a:schemeClr val="bg1"/>
                </a:solidFill>
                <a:latin typeface="思源黑体 CN Heavy" panose="020B0A00000000000000" pitchFamily="34" charset="-122"/>
                <a:ea typeface="思源黑体 CN Heavy" panose="020B0A00000000000000" pitchFamily="34" charset="-122"/>
                <a:cs typeface="+mn-ea"/>
                <a:sym typeface="+mn-lt"/>
              </a:rPr>
              <a:t>折</a:t>
            </a:r>
          </a:p>
        </p:txBody>
      </p:sp>
      <p:sp>
        <p:nvSpPr>
          <p:cNvPr id="11" name="PA-文本框 10"/>
          <p:cNvSpPr txBox="1"/>
          <p:nvPr>
            <p:custDataLst>
              <p:tags r:id="rId4"/>
            </p:custDataLst>
          </p:nvPr>
        </p:nvSpPr>
        <p:spPr>
          <a:xfrm>
            <a:off x="1133642" y="2147009"/>
            <a:ext cx="2886968" cy="645160"/>
          </a:xfrm>
          <a:prstGeom prst="rect">
            <a:avLst/>
          </a:prstGeom>
          <a:noFill/>
          <a:effectLst/>
        </p:spPr>
        <p:txBody>
          <a:bodyPr wrap="square" rtlCol="0">
            <a:spAutoFit/>
          </a:bodyPr>
          <a:lstStyle/>
          <a:p>
            <a:r>
              <a:rPr lang="en-US" altLang="zh-CN" sz="3600" spc="300" dirty="0">
                <a:solidFill>
                  <a:schemeClr val="bg1"/>
                </a:solidFill>
                <a:latin typeface="Arial Black" panose="020B0A04020102020204" pitchFamily="34" charset="0"/>
                <a:cs typeface="+mn-ea"/>
                <a:sym typeface="+mn-lt"/>
              </a:rPr>
              <a:t>Part 06</a:t>
            </a:r>
            <a:endParaRPr lang="zh-CN" altLang="en-US" sz="3600" spc="300" dirty="0">
              <a:solidFill>
                <a:schemeClr val="bg1"/>
              </a:solidFill>
              <a:latin typeface="Arial Black" panose="020B0A04020102020204" pitchFamily="34" charset="0"/>
              <a:cs typeface="+mn-ea"/>
              <a:sym typeface="+mn-lt"/>
            </a:endParaRPr>
          </a:p>
        </p:txBody>
      </p:sp>
      <p:pic>
        <p:nvPicPr>
          <p:cNvPr id="13" name="PA_图片 27"/>
          <p:cNvPicPr>
            <a:picLocks noChangeAspect="1"/>
          </p:cNvPicPr>
          <p:nvPr>
            <p:custDataLst>
              <p:tags r:id="rId5"/>
            </p:custDataLst>
          </p:nvPr>
        </p:nvPicPr>
        <p:blipFill rotWithShape="1">
          <a:blip r:embed="rId9" cstate="print">
            <a:extLst>
              <a:ext uri="{28A0092B-C50C-407E-A947-70E740481C1C}">
                <a14:useLocalDpi xmlns:a14="http://schemas.microsoft.com/office/drawing/2010/main" val="0"/>
              </a:ext>
            </a:extLst>
          </a:blip>
          <a:srcRect t="20041" b="17653"/>
          <a:stretch>
            <a:fillRect/>
          </a:stretch>
        </p:blipFill>
        <p:spPr>
          <a:xfrm>
            <a:off x="0" y="0"/>
            <a:ext cx="1056000" cy="657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1"/>
            </p:custDataLst>
          </p:nvPr>
        </p:nvGrpSpPr>
        <p:grpSpPr>
          <a:xfrm>
            <a:off x="139484" y="443874"/>
            <a:ext cx="546137" cy="338554"/>
            <a:chOff x="272647" y="248323"/>
            <a:chExt cx="903186" cy="464599"/>
          </a:xfrm>
          <a:solidFill>
            <a:srgbClr val="DBB47E"/>
          </a:solidFill>
        </p:grpSpPr>
        <p:sp>
          <p:nvSpPr>
            <p:cNvPr id="3" name="PA-任意多边形 50"/>
            <p:cNvSpPr/>
            <p:nvPr>
              <p:custDataLst>
                <p:tags r:id="rId5"/>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6"/>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7"/>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cxnSp>
        <p:nvCxnSpPr>
          <p:cNvPr id="11" name="PA-直接连接符 10"/>
          <p:cNvCxnSpPr/>
          <p:nvPr>
            <p:custDataLst>
              <p:tags r:id="rId2"/>
            </p:custDataLst>
          </p:nvPr>
        </p:nvCxnSpPr>
        <p:spPr>
          <a:xfrm>
            <a:off x="11388725" y="613151"/>
            <a:ext cx="8032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A_图片 27"/>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t="20041" b="17653"/>
          <a:stretch>
            <a:fillRect/>
          </a:stretch>
        </p:blipFill>
        <p:spPr>
          <a:xfrm>
            <a:off x="11136000" y="-773"/>
            <a:ext cx="1056000" cy="657955"/>
          </a:xfrm>
          <a:prstGeom prst="rect">
            <a:avLst/>
          </a:prstGeom>
        </p:spPr>
      </p:pic>
      <p:sp>
        <p:nvSpPr>
          <p:cNvPr id="13" name="文本框 12"/>
          <p:cNvSpPr txBox="1"/>
          <p:nvPr/>
        </p:nvSpPr>
        <p:spPr>
          <a:xfrm>
            <a:off x="625475" y="1210310"/>
            <a:ext cx="10941685" cy="911860"/>
          </a:xfrm>
          <a:prstGeom prst="rect">
            <a:avLst/>
          </a:prstGeom>
          <a:noFill/>
        </p:spPr>
        <p:txBody>
          <a:bodyPr wrap="square">
            <a:spAutoFit/>
          </a:bodyPr>
          <a:lstStyle>
            <a:defPPr>
              <a:defRPr lang="zh-CN"/>
            </a:defPPr>
            <a:lvl1pPr marL="342900" indent="-342900" algn="just">
              <a:lnSpc>
                <a:spcPts val="2600"/>
              </a:lnSpc>
              <a:spcAft>
                <a:spcPts val="1200"/>
              </a:spcAft>
              <a:buFont typeface="+mj-lt"/>
              <a:buAutoNum type="arabicPeriod"/>
              <a:defRPr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defRPr>
            </a:lvl1pPr>
          </a:lstStyle>
          <a:p>
            <a:pPr marL="0" indent="0">
              <a:buNone/>
            </a:pPr>
            <a:r>
              <a:rPr lang="en-US" altLang="zh-CN" b="1" dirty="0"/>
              <a:t>1.</a:t>
            </a:r>
            <a:r>
              <a:rPr lang="zh-CN" altLang="en-US" b="1" dirty="0"/>
              <a:t>《教育部基础教育课程教材发展中心 中小学生阅读指导目录（</a:t>
            </a:r>
            <a:r>
              <a:rPr lang="en-US" altLang="zh-CN" b="1" dirty="0"/>
              <a:t>2020</a:t>
            </a:r>
            <a:r>
              <a:rPr lang="zh-CN" altLang="en-US" b="1" dirty="0"/>
              <a:t>年版）</a:t>
            </a:r>
            <a:r>
              <a:rPr lang="en-US" altLang="zh-CN" b="1" dirty="0"/>
              <a:t>》 </a:t>
            </a:r>
            <a:r>
              <a:rPr lang="zh-CN" altLang="en-US" b="1" dirty="0"/>
              <a:t>中所列小学学段</a:t>
            </a:r>
            <a:r>
              <a:rPr lang="en-US" altLang="zh-CN" b="1" dirty="0"/>
              <a:t>110</a:t>
            </a:r>
            <a:r>
              <a:rPr lang="zh-CN" altLang="en-US" b="1" dirty="0"/>
              <a:t>种图书；</a:t>
            </a:r>
          </a:p>
          <a:p>
            <a:pPr marL="0" indent="0">
              <a:buNone/>
            </a:pPr>
            <a:r>
              <a:rPr lang="en-US" altLang="zh-CN" b="1" dirty="0"/>
              <a:t>2. </a:t>
            </a:r>
            <a:r>
              <a:rPr lang="zh-CN" altLang="en-US" b="1" dirty="0"/>
              <a:t>教育部</a:t>
            </a:r>
            <a:r>
              <a:rPr lang="en-US" altLang="zh-CN" b="1" dirty="0"/>
              <a:t>《2019</a:t>
            </a:r>
            <a:r>
              <a:rPr lang="zh-CN" altLang="en-US" b="1" dirty="0"/>
              <a:t>年全国中小学图书馆（室）推荐书目</a:t>
            </a:r>
            <a:r>
              <a:rPr lang="en-US" altLang="zh-CN" b="1" dirty="0"/>
              <a:t>》 </a:t>
            </a:r>
            <a:r>
              <a:rPr lang="zh-CN" altLang="en-US" b="1" dirty="0"/>
              <a:t>中所列小学段的部分图书。</a:t>
            </a:r>
          </a:p>
        </p:txBody>
      </p:sp>
      <p:sp>
        <p:nvSpPr>
          <p:cNvPr id="12" name="PA-文本框 6"/>
          <p:cNvSpPr txBox="1"/>
          <p:nvPr>
            <p:custDataLst>
              <p:tags r:id="rId4"/>
            </p:custDataLst>
          </p:nvPr>
        </p:nvSpPr>
        <p:spPr>
          <a:xfrm>
            <a:off x="839790" y="443874"/>
            <a:ext cx="7684450" cy="398780"/>
          </a:xfrm>
          <a:prstGeom prst="rect">
            <a:avLst/>
          </a:prstGeom>
          <a:noFill/>
          <a:effectLst/>
        </p:spPr>
        <p:txBody>
          <a:bodyPr wrap="square" rtlCol="0">
            <a:spAutoFit/>
          </a:bodyPr>
          <a:lstStyle/>
          <a:p>
            <a:pPr algn="just"/>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捐赠图书和公允价格</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图书定价的</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6</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折</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p>
        </p:txBody>
      </p:sp>
      <p:pic>
        <p:nvPicPr>
          <p:cNvPr id="7" name="图片 6"/>
          <p:cNvPicPr>
            <a:picLocks noChangeAspect="1"/>
          </p:cNvPicPr>
          <p:nvPr/>
        </p:nvPicPr>
        <p:blipFill rotWithShape="1">
          <a:blip r:embed="rId11" cstate="print">
            <a:extLst>
              <a:ext uri="{28A0092B-C50C-407E-A947-70E740481C1C}">
                <a14:useLocalDpi xmlns:a14="http://schemas.microsoft.com/office/drawing/2010/main" val="0"/>
              </a:ext>
            </a:extLst>
          </a:blip>
          <a:srcRect t="32426"/>
          <a:stretch>
            <a:fillRect/>
          </a:stretch>
        </p:blipFill>
        <p:spPr>
          <a:xfrm>
            <a:off x="744449" y="2550160"/>
            <a:ext cx="10703103" cy="4011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A-图片 6"/>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1" y="838200"/>
            <a:ext cx="12192000" cy="5181600"/>
          </a:xfrm>
          <a:prstGeom prst="rect">
            <a:avLst/>
          </a:prstGeom>
        </p:spPr>
      </p:pic>
      <p:sp>
        <p:nvSpPr>
          <p:cNvPr id="3" name="PA-五边形 2"/>
          <p:cNvSpPr/>
          <p:nvPr>
            <p:custDataLst>
              <p:tags r:id="rId2"/>
            </p:custDataLst>
          </p:nvPr>
        </p:nvSpPr>
        <p:spPr>
          <a:xfrm>
            <a:off x="0" y="838200"/>
            <a:ext cx="7200900" cy="5181600"/>
          </a:xfrm>
          <a:prstGeom prst="homePlate">
            <a:avLst>
              <a:gd name="adj" fmla="val 38971"/>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 name="PA-燕尾形 7"/>
          <p:cNvSpPr/>
          <p:nvPr>
            <p:custDataLst>
              <p:tags r:id="rId3"/>
            </p:custDataLst>
          </p:nvPr>
        </p:nvSpPr>
        <p:spPr>
          <a:xfrm>
            <a:off x="5781107" y="838200"/>
            <a:ext cx="2552700" cy="5181600"/>
          </a:xfrm>
          <a:prstGeom prst="chevron">
            <a:avLst>
              <a:gd name="adj" fmla="val 77766"/>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9" name="PA-文本框 8"/>
          <p:cNvSpPr txBox="1"/>
          <p:nvPr>
            <p:custDataLst>
              <p:tags r:id="rId4"/>
            </p:custDataLst>
          </p:nvPr>
        </p:nvSpPr>
        <p:spPr>
          <a:xfrm>
            <a:off x="527999" y="2942889"/>
            <a:ext cx="6966404" cy="892552"/>
          </a:xfrm>
          <a:prstGeom prst="rect">
            <a:avLst/>
          </a:prstGeom>
          <a:noFill/>
          <a:effectLst>
            <a:outerShdw blurRad="50800" dist="38100" dir="5400000" algn="t" rotWithShape="0">
              <a:prstClr val="black">
                <a:alpha val="70000"/>
              </a:prstClr>
            </a:outerShdw>
          </a:effectLst>
        </p:spPr>
        <p:txBody>
          <a:bodyPr wrap="square" rtlCol="0">
            <a:spAutoFit/>
          </a:bodyPr>
          <a:lstStyle/>
          <a:p>
            <a:pPr algn="ctr"/>
            <a:r>
              <a:rPr lang="zh-CN" altLang="en-US" sz="5200" spc="300" dirty="0">
                <a:blipFill>
                  <a:blip r:embed="rId9"/>
                  <a:stretch>
                    <a:fillRect/>
                  </a:stretch>
                </a:blipFill>
                <a:effectLst>
                  <a:outerShdw blurRad="50800" dist="50800" dir="5400000" sx="6000" sy="6000" algn="ctr" rotWithShape="0">
                    <a:srgbClr val="000000">
                      <a:alpha val="43137"/>
                    </a:srgbClr>
                  </a:outerShdw>
                </a:effectLst>
                <a:latin typeface="思源黑体 CN Heavy" panose="020B0A00000000000000" pitchFamily="34" charset="-122"/>
                <a:ea typeface="思源黑体 CN Heavy" panose="020B0A00000000000000" pitchFamily="34" charset="-122"/>
                <a:cs typeface="+mn-ea"/>
                <a:sym typeface="+mn-lt"/>
              </a:rPr>
              <a:t>感谢观看</a:t>
            </a:r>
          </a:p>
        </p:txBody>
      </p:sp>
      <p:pic>
        <p:nvPicPr>
          <p:cNvPr id="23" name="PA_图片 27"/>
          <p:cNvPicPr>
            <a:picLocks noChangeAspect="1"/>
          </p:cNvPicPr>
          <p:nvPr>
            <p:custDataLst>
              <p:tags r:id="rId5"/>
            </p:custDataLst>
          </p:nvPr>
        </p:nvPicPr>
        <p:blipFill rotWithShape="1">
          <a:blip r:embed="rId10" cstate="print">
            <a:extLst>
              <a:ext uri="{28A0092B-C50C-407E-A947-70E740481C1C}">
                <a14:useLocalDpi xmlns:a14="http://schemas.microsoft.com/office/drawing/2010/main" val="0"/>
              </a:ext>
            </a:extLst>
          </a:blip>
          <a:srcRect t="20041" b="17653"/>
          <a:stretch>
            <a:fillRect/>
          </a:stretch>
        </p:blipFill>
        <p:spPr>
          <a:xfrm>
            <a:off x="-1" y="0"/>
            <a:ext cx="1056000" cy="657955"/>
          </a:xfrm>
          <a:prstGeom prst="rect">
            <a:avLst/>
          </a:prstGeom>
        </p:spPr>
      </p:pic>
      <p:sp>
        <p:nvSpPr>
          <p:cNvPr id="4" name="文本框 3"/>
          <p:cNvSpPr txBox="1"/>
          <p:nvPr/>
        </p:nvSpPr>
        <p:spPr>
          <a:xfrm>
            <a:off x="4090670" y="6200140"/>
            <a:ext cx="2467342" cy="307777"/>
          </a:xfrm>
          <a:prstGeom prst="rect">
            <a:avLst/>
          </a:prstGeom>
          <a:noFill/>
        </p:spPr>
        <p:txBody>
          <a:bodyPr wrap="none" rtlCol="0" anchor="t">
            <a:spAutoFit/>
          </a:bodyPr>
          <a:lstStyle/>
          <a:p>
            <a:r>
              <a:rPr lang="en-US" altLang="zh-CN" sz="1400" spc="3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sz="1400" spc="300" dirty="0" smtClean="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北京益公公益基金会</a:t>
            </a:r>
            <a:r>
              <a:rPr lang="en-US" altLang="zh-CN" sz="1400" spc="300" dirty="0" smtClean="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838200"/>
            <a:ext cx="12191999" cy="5181600"/>
          </a:xfrm>
          <a:prstGeom prst="rect">
            <a:avLst/>
          </a:prstGeom>
        </p:spPr>
      </p:pic>
      <p:sp>
        <p:nvSpPr>
          <p:cNvPr id="4" name="PA-五边形 3"/>
          <p:cNvSpPr/>
          <p:nvPr>
            <p:custDataLst>
              <p:tags r:id="rId2"/>
            </p:custDataLst>
          </p:nvPr>
        </p:nvSpPr>
        <p:spPr>
          <a:xfrm>
            <a:off x="1" y="838200"/>
            <a:ext cx="7098224" cy="5181600"/>
          </a:xfrm>
          <a:prstGeom prst="homePlate">
            <a:avLst>
              <a:gd name="adj" fmla="val 38971"/>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dobe Garamond Pro Bold" panose="02020702060506020403" pitchFamily="18" charset="0"/>
              <a:cs typeface="+mn-ea"/>
              <a:sym typeface="+mn-lt"/>
            </a:endParaRPr>
          </a:p>
        </p:txBody>
      </p:sp>
      <p:sp>
        <p:nvSpPr>
          <p:cNvPr id="10" name="PA-文本框 9"/>
          <p:cNvSpPr txBox="1"/>
          <p:nvPr>
            <p:custDataLst>
              <p:tags r:id="rId3"/>
            </p:custDataLst>
          </p:nvPr>
        </p:nvSpPr>
        <p:spPr>
          <a:xfrm>
            <a:off x="2577126" y="3298874"/>
            <a:ext cx="3624371" cy="646331"/>
          </a:xfrm>
          <a:prstGeom prst="rect">
            <a:avLst/>
          </a:prstGeom>
          <a:noFill/>
          <a:effectLst/>
        </p:spPr>
        <p:txBody>
          <a:bodyPr wrap="square" rtlCol="0">
            <a:spAutoFit/>
          </a:bodyPr>
          <a:lstStyle/>
          <a:p>
            <a:r>
              <a:rPr lang="zh-CN" altLang="en-US" sz="3600" spc="300" dirty="0">
                <a:solidFill>
                  <a:schemeClr val="bg1"/>
                </a:solidFill>
                <a:latin typeface="思源黑体 CN Heavy" panose="020B0A00000000000000" pitchFamily="34" charset="-122"/>
                <a:ea typeface="思源黑体 CN Heavy" panose="020B0A00000000000000" pitchFamily="34" charset="-122"/>
                <a:cs typeface="+mn-ea"/>
                <a:sym typeface="+mn-lt"/>
              </a:rPr>
              <a:t>活动背景</a:t>
            </a:r>
          </a:p>
        </p:txBody>
      </p:sp>
      <p:sp>
        <p:nvSpPr>
          <p:cNvPr id="11" name="PA-文本框 10"/>
          <p:cNvSpPr txBox="1"/>
          <p:nvPr>
            <p:custDataLst>
              <p:tags r:id="rId4"/>
            </p:custDataLst>
          </p:nvPr>
        </p:nvSpPr>
        <p:spPr>
          <a:xfrm>
            <a:off x="1133642" y="2147009"/>
            <a:ext cx="2886968" cy="646331"/>
          </a:xfrm>
          <a:prstGeom prst="rect">
            <a:avLst/>
          </a:prstGeom>
          <a:noFill/>
          <a:effectLst/>
        </p:spPr>
        <p:txBody>
          <a:bodyPr wrap="square" rtlCol="0">
            <a:spAutoFit/>
          </a:bodyPr>
          <a:lstStyle/>
          <a:p>
            <a:r>
              <a:rPr lang="en-US" altLang="zh-CN" sz="3600" spc="300" dirty="0">
                <a:solidFill>
                  <a:schemeClr val="bg1"/>
                </a:solidFill>
                <a:latin typeface="Arial Black" panose="020B0A04020102020204" pitchFamily="34" charset="0"/>
                <a:cs typeface="+mn-ea"/>
                <a:sym typeface="+mn-lt"/>
              </a:rPr>
              <a:t>Part 01</a:t>
            </a:r>
            <a:endParaRPr lang="zh-CN" altLang="en-US" sz="3600" spc="300" dirty="0">
              <a:solidFill>
                <a:schemeClr val="bg1"/>
              </a:solidFill>
              <a:latin typeface="Arial Black" panose="020B0A04020102020204" pitchFamily="34" charset="0"/>
              <a:cs typeface="+mn-ea"/>
              <a:sym typeface="+mn-lt"/>
            </a:endParaRPr>
          </a:p>
        </p:txBody>
      </p:sp>
      <p:pic>
        <p:nvPicPr>
          <p:cNvPr id="13" name="PA_图片 27"/>
          <p:cNvPicPr>
            <a:picLocks noChangeAspect="1"/>
          </p:cNvPicPr>
          <p:nvPr>
            <p:custDataLst>
              <p:tags r:id="rId5"/>
            </p:custDataLst>
          </p:nvPr>
        </p:nvPicPr>
        <p:blipFill rotWithShape="1">
          <a:blip r:embed="rId9" cstate="print">
            <a:extLst>
              <a:ext uri="{28A0092B-C50C-407E-A947-70E740481C1C}">
                <a14:useLocalDpi xmlns:a14="http://schemas.microsoft.com/office/drawing/2010/main" val="0"/>
              </a:ext>
            </a:extLst>
          </a:blip>
          <a:srcRect t="20041" b="17653"/>
          <a:stretch>
            <a:fillRect/>
          </a:stretch>
        </p:blipFill>
        <p:spPr>
          <a:xfrm>
            <a:off x="0" y="0"/>
            <a:ext cx="1056000" cy="657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1"/>
            </p:custDataLst>
          </p:nvPr>
        </p:nvGrpSpPr>
        <p:grpSpPr>
          <a:xfrm>
            <a:off x="139484" y="443874"/>
            <a:ext cx="546137" cy="338554"/>
            <a:chOff x="272647" y="248323"/>
            <a:chExt cx="903186" cy="464599"/>
          </a:xfrm>
          <a:solidFill>
            <a:srgbClr val="DBB47E"/>
          </a:solidFill>
        </p:grpSpPr>
        <p:sp>
          <p:nvSpPr>
            <p:cNvPr id="3" name="PA-任意多边形 50"/>
            <p:cNvSpPr/>
            <p:nvPr>
              <p:custDataLst>
                <p:tags r:id="rId5"/>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6"/>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7"/>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7" name="PA-文本框 6"/>
          <p:cNvSpPr txBox="1"/>
          <p:nvPr>
            <p:custDataLst>
              <p:tags r:id="rId2"/>
            </p:custDataLst>
          </p:nvPr>
        </p:nvSpPr>
        <p:spPr>
          <a:xfrm>
            <a:off x="839790" y="443874"/>
            <a:ext cx="3579810" cy="400110"/>
          </a:xfrm>
          <a:prstGeom prst="rect">
            <a:avLst/>
          </a:prstGeom>
          <a:noFill/>
          <a:effectLst/>
        </p:spPr>
        <p:txBody>
          <a:bodyPr wrap="square" rtlCol="0">
            <a:spAutoFit/>
          </a:bodyPr>
          <a:lstStyle/>
          <a:p>
            <a:pPr algn="just"/>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活动背景</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乡村振兴</a:t>
            </a:r>
          </a:p>
        </p:txBody>
      </p:sp>
      <p:cxnSp>
        <p:nvCxnSpPr>
          <p:cNvPr id="11" name="PA-直接连接符 10"/>
          <p:cNvCxnSpPr/>
          <p:nvPr>
            <p:custDataLst>
              <p:tags r:id="rId3"/>
            </p:custDataLst>
          </p:nvPr>
        </p:nvCxnSpPr>
        <p:spPr>
          <a:xfrm>
            <a:off x="11388725" y="613151"/>
            <a:ext cx="8032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A_图片 27"/>
          <p:cNvPicPr>
            <a:picLocks noChangeAspect="1"/>
          </p:cNvPicPr>
          <p:nvPr>
            <p:custDataLst>
              <p:tags r:id="rId4"/>
            </p:custDataLst>
          </p:nvPr>
        </p:nvPicPr>
        <p:blipFill rotWithShape="1">
          <a:blip r:embed="rId10" cstate="print">
            <a:extLst>
              <a:ext uri="{28A0092B-C50C-407E-A947-70E740481C1C}">
                <a14:useLocalDpi xmlns:a14="http://schemas.microsoft.com/office/drawing/2010/main" val="0"/>
              </a:ext>
            </a:extLst>
          </a:blip>
          <a:srcRect t="20041" b="17653"/>
          <a:stretch>
            <a:fillRect/>
          </a:stretch>
        </p:blipFill>
        <p:spPr>
          <a:xfrm>
            <a:off x="11136000" y="-773"/>
            <a:ext cx="1056000" cy="657955"/>
          </a:xfrm>
          <a:prstGeom prst="rect">
            <a:avLst/>
          </a:prstGeom>
        </p:spPr>
      </p:pic>
      <p:sp>
        <p:nvSpPr>
          <p:cNvPr id="29" name="文本框 28"/>
          <p:cNvSpPr txBox="1"/>
          <p:nvPr/>
        </p:nvSpPr>
        <p:spPr>
          <a:xfrm>
            <a:off x="812404" y="1060996"/>
            <a:ext cx="10548935" cy="792718"/>
          </a:xfrm>
          <a:prstGeom prst="rect">
            <a:avLst/>
          </a:prstGeom>
          <a:noFill/>
        </p:spPr>
        <p:txBody>
          <a:bodyPr wrap="square">
            <a:spAutoFit/>
          </a:bodyPr>
          <a:lstStyle/>
          <a:p>
            <a:pPr>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rPr>
              <a:t>在中国共产党成立一百周年的重要时刻，我国脱贫攻坚战取得了全面胜利，创造了又一个彪炳史册的人间奇迹。在巩固拓展脱贫攻坚成果的同时，实现乡村地区的全面振兴是实现中华民族伟大复兴的一项新的重大任务。</a:t>
            </a:r>
          </a:p>
        </p:txBody>
      </p:sp>
      <p:cxnSp>
        <p:nvCxnSpPr>
          <p:cNvPr id="12" name="直接连接符 11"/>
          <p:cNvCxnSpPr/>
          <p:nvPr/>
        </p:nvCxnSpPr>
        <p:spPr>
          <a:xfrm>
            <a:off x="812404" y="2174240"/>
            <a:ext cx="10567193" cy="0"/>
          </a:xfrm>
          <a:prstGeom prst="line">
            <a:avLst/>
          </a:prstGeom>
          <a:ln>
            <a:solidFill>
              <a:schemeClr val="tx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830662" y="2847707"/>
            <a:ext cx="5357810" cy="2793265"/>
          </a:xfrm>
          <a:prstGeom prst="rect">
            <a:avLst/>
          </a:prstGeom>
          <a:noFill/>
        </p:spPr>
        <p:txBody>
          <a:bodyPr wrap="square">
            <a:spAutoFit/>
          </a:bodyPr>
          <a:lstStyle>
            <a:defPPr>
              <a:defRPr lang="zh-CN"/>
            </a:defPPr>
            <a:lvl1pPr>
              <a:lnSpc>
                <a:spcPct val="150000"/>
              </a:lnSpc>
              <a:defRPr sz="1600">
                <a:solidFill>
                  <a:srgbClr val="C00000"/>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defRPr>
            </a:lvl1pPr>
          </a:lstStyle>
          <a:p>
            <a:pPr algn="just" fontAlgn="auto">
              <a:lnSpc>
                <a:spcPct val="150000"/>
              </a:lnSpc>
              <a:spcAft>
                <a:spcPts val="1200"/>
              </a:spcAft>
            </a:pPr>
            <a:r>
              <a:rPr dirty="0">
                <a:solidFill>
                  <a:schemeClr val="tx1">
                    <a:lumMod val="75000"/>
                    <a:lumOff val="25000"/>
                  </a:schemeClr>
                </a:solidFill>
              </a:rPr>
              <a:t>习近平同志在2017年10月18日在党的十九大报告中提出</a:t>
            </a:r>
            <a:r>
              <a:rPr b="1" dirty="0">
                <a:solidFill>
                  <a:schemeClr val="tx1">
                    <a:lumMod val="75000"/>
                    <a:lumOff val="25000"/>
                  </a:schemeClr>
                </a:solidFill>
              </a:rPr>
              <a:t>乡村振兴</a:t>
            </a:r>
            <a:r>
              <a:rPr dirty="0">
                <a:solidFill>
                  <a:schemeClr val="tx1">
                    <a:lumMod val="75000"/>
                    <a:lumOff val="25000"/>
                  </a:schemeClr>
                </a:solidFill>
              </a:rPr>
              <a:t>战略</a:t>
            </a:r>
            <a:r>
              <a:rPr lang="zh-CN" dirty="0">
                <a:solidFill>
                  <a:schemeClr val="tx1">
                    <a:lumMod val="75000"/>
                    <a:lumOff val="25000"/>
                  </a:schemeClr>
                </a:solidFill>
              </a:rPr>
              <a:t>。</a:t>
            </a:r>
            <a:endParaRPr dirty="0">
              <a:solidFill>
                <a:schemeClr val="tx1">
                  <a:lumMod val="75000"/>
                  <a:lumOff val="25000"/>
                </a:schemeClr>
              </a:solidFill>
            </a:endParaRPr>
          </a:p>
          <a:p>
            <a:pPr algn="just" fontAlgn="auto">
              <a:lnSpc>
                <a:spcPct val="150000"/>
              </a:lnSpc>
              <a:spcAft>
                <a:spcPts val="1200"/>
              </a:spcAft>
            </a:pPr>
            <a:r>
              <a:rPr dirty="0">
                <a:solidFill>
                  <a:schemeClr val="tx1">
                    <a:lumMod val="75000"/>
                    <a:lumOff val="25000"/>
                  </a:schemeClr>
                </a:solidFill>
              </a:rPr>
              <a:t>2021年2月21日，</a:t>
            </a:r>
            <a:r>
              <a:rPr b="1" dirty="0">
                <a:solidFill>
                  <a:schemeClr val="tx1">
                    <a:lumMod val="75000"/>
                    <a:lumOff val="25000"/>
                  </a:schemeClr>
                </a:solidFill>
              </a:rPr>
              <a:t>《中共中央国务院关于全面推进乡村振兴加快农业农村现代化的意见》</a:t>
            </a:r>
            <a:r>
              <a:rPr dirty="0">
                <a:solidFill>
                  <a:schemeClr val="tx1">
                    <a:lumMod val="75000"/>
                    <a:lumOff val="25000"/>
                  </a:schemeClr>
                </a:solidFill>
              </a:rPr>
              <a:t>发布，明确把乡村建设摆在社会主义现代化建设的重要位置，全面推进乡村产业、人才、文化、生态、组织振兴，走中国特色社会主义乡村振兴道路。</a:t>
            </a:r>
          </a:p>
        </p:txBody>
      </p:sp>
      <p:pic>
        <p:nvPicPr>
          <p:cNvPr id="2" name="图片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35156" y="2618105"/>
            <a:ext cx="5026025" cy="32524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1"/>
            </p:custDataLst>
          </p:nvPr>
        </p:nvGrpSpPr>
        <p:grpSpPr>
          <a:xfrm>
            <a:off x="139484" y="443874"/>
            <a:ext cx="546137" cy="338554"/>
            <a:chOff x="272647" y="248323"/>
            <a:chExt cx="903186" cy="464599"/>
          </a:xfrm>
          <a:solidFill>
            <a:srgbClr val="DBB47E"/>
          </a:solidFill>
        </p:grpSpPr>
        <p:sp>
          <p:nvSpPr>
            <p:cNvPr id="3" name="PA-任意多边形 50"/>
            <p:cNvSpPr/>
            <p:nvPr>
              <p:custDataLst>
                <p:tags r:id="rId5"/>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6"/>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7"/>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cxnSp>
        <p:nvCxnSpPr>
          <p:cNvPr id="11" name="PA-直接连接符 10"/>
          <p:cNvCxnSpPr/>
          <p:nvPr>
            <p:custDataLst>
              <p:tags r:id="rId2"/>
            </p:custDataLst>
          </p:nvPr>
        </p:nvCxnSpPr>
        <p:spPr>
          <a:xfrm>
            <a:off x="11388725" y="613151"/>
            <a:ext cx="8032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A_图片 27"/>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t="20041" b="17653"/>
          <a:stretch>
            <a:fillRect/>
          </a:stretch>
        </p:blipFill>
        <p:spPr>
          <a:xfrm>
            <a:off x="11136000" y="-773"/>
            <a:ext cx="1056000" cy="657955"/>
          </a:xfrm>
          <a:prstGeom prst="rect">
            <a:avLst/>
          </a:prstGeom>
        </p:spPr>
      </p:pic>
      <p:sp>
        <p:nvSpPr>
          <p:cNvPr id="13" name="PA-文本框 6"/>
          <p:cNvSpPr txBox="1"/>
          <p:nvPr>
            <p:custDataLst>
              <p:tags r:id="rId4"/>
            </p:custDataLst>
          </p:nvPr>
        </p:nvSpPr>
        <p:spPr>
          <a:xfrm>
            <a:off x="839790" y="443874"/>
            <a:ext cx="4219890" cy="400110"/>
          </a:xfrm>
          <a:prstGeom prst="rect">
            <a:avLst/>
          </a:prstGeom>
          <a:noFill/>
          <a:effectLst/>
        </p:spPr>
        <p:txBody>
          <a:bodyPr wrap="square" rtlCol="0">
            <a:spAutoFit/>
          </a:bodyPr>
          <a:lstStyle/>
          <a:p>
            <a:pPr algn="just"/>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活动背景</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乡村教育振兴</a:t>
            </a:r>
          </a:p>
        </p:txBody>
      </p:sp>
      <p:sp>
        <p:nvSpPr>
          <p:cNvPr id="14" name="文本框 13"/>
          <p:cNvSpPr txBox="1"/>
          <p:nvPr/>
        </p:nvSpPr>
        <p:spPr>
          <a:xfrm>
            <a:off x="839155" y="1262291"/>
            <a:ext cx="10296209" cy="1198880"/>
          </a:xfrm>
          <a:prstGeom prst="rect">
            <a:avLst/>
          </a:prstGeom>
          <a:noFill/>
        </p:spPr>
        <p:txBody>
          <a:bodyPr wrap="square">
            <a:spAutoFit/>
          </a:bodyPr>
          <a:lstStyle>
            <a:defPPr>
              <a:defRPr lang="zh-CN"/>
            </a:defPPr>
            <a:lvl1pPr>
              <a:lnSpc>
                <a:spcPct val="150000"/>
              </a:lnSpc>
              <a:defRPr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defRPr>
            </a:lvl1pPr>
          </a:lstStyle>
          <a:p>
            <a:pPr indent="0"/>
            <a:r>
              <a:rPr lang="zh-CN" altLang="en-US" b="1" dirty="0">
                <a:sym typeface="+mn-ea"/>
              </a:rPr>
              <a:t>百年大计，教育为本。</a:t>
            </a:r>
            <a:r>
              <a:rPr lang="zh-CN" altLang="en-US" dirty="0">
                <a:sym typeface="+mn-ea"/>
              </a:rPr>
              <a:t>目前，我国城乡教育还有一定差距。乡村学校如何拉近与城镇学校的差距，如何实现教育资源均衡，是当前乡村教育发展的重要问题。</a:t>
            </a:r>
            <a:endParaRPr lang="zh-CN" altLang="en-US" dirty="0"/>
          </a:p>
          <a:p>
            <a:pPr indent="0"/>
            <a:r>
              <a:rPr lang="en-US" altLang="zh-CN" dirty="0"/>
              <a:t>  </a:t>
            </a:r>
            <a:endParaRPr lang="zh-CN" altLang="en-US" dirty="0"/>
          </a:p>
        </p:txBody>
      </p:sp>
      <p:pic>
        <p:nvPicPr>
          <p:cNvPr id="2" name="图片 1" descr="fc1f4134970a304e1e3e39c7d95e6081c9175c08"/>
          <p:cNvPicPr>
            <a:picLocks noChangeAspect="1"/>
          </p:cNvPicPr>
          <p:nvPr/>
        </p:nvPicPr>
        <p:blipFill>
          <a:blip r:embed="rId11"/>
          <a:stretch>
            <a:fillRect/>
          </a:stretch>
        </p:blipFill>
        <p:spPr>
          <a:xfrm>
            <a:off x="6979604" y="3676828"/>
            <a:ext cx="3458207" cy="2306956"/>
          </a:xfrm>
          <a:prstGeom prst="rect">
            <a:avLst/>
          </a:prstGeom>
        </p:spPr>
      </p:pic>
      <p:pic>
        <p:nvPicPr>
          <p:cNvPr id="8" name="图片 7"/>
          <p:cNvPicPr>
            <a:picLocks noChangeAspect="1"/>
          </p:cNvPicPr>
          <p:nvPr/>
        </p:nvPicPr>
        <p:blipFill>
          <a:blip r:embed="rId12"/>
          <a:stretch>
            <a:fillRect/>
          </a:stretch>
        </p:blipFill>
        <p:spPr>
          <a:xfrm>
            <a:off x="6527800" y="2685415"/>
            <a:ext cx="4361815" cy="789940"/>
          </a:xfrm>
          <a:prstGeom prst="rect">
            <a:avLst/>
          </a:prstGeom>
        </p:spPr>
      </p:pic>
      <p:sp>
        <p:nvSpPr>
          <p:cNvPr id="10" name="文本框 9"/>
          <p:cNvSpPr txBox="1"/>
          <p:nvPr/>
        </p:nvSpPr>
        <p:spPr>
          <a:xfrm>
            <a:off x="1228089" y="3288754"/>
            <a:ext cx="4867910" cy="2306955"/>
          </a:xfrm>
          <a:prstGeom prst="rect">
            <a:avLst/>
          </a:prstGeom>
          <a:noFill/>
        </p:spPr>
        <p:txBody>
          <a:bodyPr wrap="square" rtlCol="0">
            <a:spAutoFit/>
          </a:bodyPr>
          <a:lstStyle/>
          <a:p>
            <a:pPr algn="just" fontAlgn="auto">
              <a:lnSpc>
                <a:spcPct val="15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rPr>
              <a:t>第十三届全国政协常务委员兼副秘书长、民进中央副主席、新教育实验发起人朱永新教授指出，乡村振兴离不开教育，要用</a:t>
            </a:r>
            <a:r>
              <a:rPr lang="zh-CN" altLang="en-US" sz="1600" b="1"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rPr>
              <a:t>阅读公平来推进教育公平</a:t>
            </a: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rPr>
              <a:t>。阅读是推进教育公平最直接、最有效、最廉价、最便捷的方法。倡导以阅读强壮乡村教育，以</a:t>
            </a:r>
            <a:r>
              <a:rPr lang="zh-CN" altLang="en-US" sz="1600" b="1"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rPr>
              <a:t>乡村教育进一步助力乡村振兴。</a:t>
            </a:r>
          </a:p>
        </p:txBody>
      </p:sp>
      <p:cxnSp>
        <p:nvCxnSpPr>
          <p:cNvPr id="12" name="直接连接符 11"/>
          <p:cNvCxnSpPr/>
          <p:nvPr/>
        </p:nvCxnSpPr>
        <p:spPr>
          <a:xfrm>
            <a:off x="812403" y="2299970"/>
            <a:ext cx="10567193" cy="0"/>
          </a:xfrm>
          <a:prstGeom prst="line">
            <a:avLst/>
          </a:prstGeom>
          <a:ln>
            <a:solidFill>
              <a:schemeClr val="tx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6905推荐书目_02"/>
          <p:cNvPicPr>
            <a:picLocks noChangeAspect="1"/>
          </p:cNvPicPr>
          <p:nvPr/>
        </p:nvPicPr>
        <p:blipFill>
          <a:blip r:embed="rId10"/>
          <a:stretch>
            <a:fillRect/>
          </a:stretch>
        </p:blipFill>
        <p:spPr>
          <a:xfrm rot="21360000">
            <a:off x="9742805" y="3183255"/>
            <a:ext cx="2079625" cy="2716530"/>
          </a:xfrm>
          <a:prstGeom prst="rect">
            <a:avLst/>
          </a:prstGeom>
        </p:spPr>
      </p:pic>
      <p:grpSp>
        <p:nvGrpSpPr>
          <p:cNvPr id="6" name="PA-组合 5"/>
          <p:cNvGrpSpPr/>
          <p:nvPr>
            <p:custDataLst>
              <p:tags r:id="rId1"/>
            </p:custDataLst>
          </p:nvPr>
        </p:nvGrpSpPr>
        <p:grpSpPr>
          <a:xfrm>
            <a:off x="139484" y="443874"/>
            <a:ext cx="546137" cy="338554"/>
            <a:chOff x="272647" y="248323"/>
            <a:chExt cx="903186" cy="464599"/>
          </a:xfrm>
          <a:solidFill>
            <a:srgbClr val="DBB47E"/>
          </a:solidFill>
        </p:grpSpPr>
        <p:sp>
          <p:nvSpPr>
            <p:cNvPr id="3" name="PA-任意多边形 50"/>
            <p:cNvSpPr/>
            <p:nvPr>
              <p:custDataLst>
                <p:tags r:id="rId5"/>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6"/>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7"/>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cxnSp>
        <p:nvCxnSpPr>
          <p:cNvPr id="11" name="PA-直接连接符 10"/>
          <p:cNvCxnSpPr/>
          <p:nvPr>
            <p:custDataLst>
              <p:tags r:id="rId2"/>
            </p:custDataLst>
          </p:nvPr>
        </p:nvCxnSpPr>
        <p:spPr>
          <a:xfrm>
            <a:off x="11388725" y="613151"/>
            <a:ext cx="8032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A_图片 27"/>
          <p:cNvPicPr>
            <a:picLocks noChangeAspect="1"/>
          </p:cNvPicPr>
          <p:nvPr>
            <p:custDataLst>
              <p:tags r:id="rId3"/>
            </p:custDataLst>
          </p:nvPr>
        </p:nvPicPr>
        <p:blipFill rotWithShape="1">
          <a:blip r:embed="rId11" cstate="print">
            <a:extLst>
              <a:ext uri="{28A0092B-C50C-407E-A947-70E740481C1C}">
                <a14:useLocalDpi xmlns:a14="http://schemas.microsoft.com/office/drawing/2010/main" val="0"/>
              </a:ext>
            </a:extLst>
          </a:blip>
          <a:srcRect t="20041" b="17653"/>
          <a:stretch>
            <a:fillRect/>
          </a:stretch>
        </p:blipFill>
        <p:spPr>
          <a:xfrm>
            <a:off x="11136000" y="-773"/>
            <a:ext cx="1056000" cy="657955"/>
          </a:xfrm>
          <a:prstGeom prst="rect">
            <a:avLst/>
          </a:prstGeom>
        </p:spPr>
      </p:pic>
      <p:sp>
        <p:nvSpPr>
          <p:cNvPr id="13" name="PA-文本框 6"/>
          <p:cNvSpPr txBox="1"/>
          <p:nvPr>
            <p:custDataLst>
              <p:tags r:id="rId4"/>
            </p:custDataLst>
          </p:nvPr>
        </p:nvSpPr>
        <p:spPr>
          <a:xfrm>
            <a:off x="839790" y="443874"/>
            <a:ext cx="6709090" cy="398780"/>
          </a:xfrm>
          <a:prstGeom prst="rect">
            <a:avLst/>
          </a:prstGeom>
          <a:noFill/>
          <a:effectLst/>
        </p:spPr>
        <p:txBody>
          <a:bodyPr wrap="square" rtlCol="0">
            <a:spAutoFit/>
          </a:bodyPr>
          <a:lstStyle/>
          <a:p>
            <a:pPr algn="just"/>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活动背景</a:t>
            </a:r>
            <a:r>
              <a:rPr lang="en-US" altLang="zh-CN"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a:t>
            </a:r>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国家对于中小学阅读管理相关政策</a:t>
            </a:r>
          </a:p>
        </p:txBody>
      </p:sp>
      <p:sp>
        <p:nvSpPr>
          <p:cNvPr id="14" name="文本框 13"/>
          <p:cNvSpPr txBox="1"/>
          <p:nvPr/>
        </p:nvSpPr>
        <p:spPr>
          <a:xfrm>
            <a:off x="503240" y="1055916"/>
            <a:ext cx="10296210" cy="792718"/>
          </a:xfrm>
          <a:prstGeom prst="rect">
            <a:avLst/>
          </a:prstGeom>
          <a:noFill/>
        </p:spPr>
        <p:txBody>
          <a:bodyPr wrap="square">
            <a:spAutoFit/>
          </a:bodyPr>
          <a:lstStyle>
            <a:defPPr>
              <a:defRPr lang="zh-CN"/>
            </a:defPPr>
            <a:lvl1pPr algn="just">
              <a:lnSpc>
                <a:spcPct val="150000"/>
              </a:lnSpc>
              <a:defRPr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defRPr>
            </a:lvl1pPr>
          </a:lstStyle>
          <a:p>
            <a:r>
              <a:rPr lang="zh-CN" altLang="en-US" dirty="0">
                <a:sym typeface="+mn-ea"/>
              </a:rPr>
              <a:t>近年来，教育部等有关部委连续出台多项政策加强中小学校图书馆规范化管理，保障课外读物质量，推进阅读育人工作。</a:t>
            </a:r>
            <a:endParaRPr lang="zh-CN" altLang="en-US" dirty="0"/>
          </a:p>
        </p:txBody>
      </p:sp>
      <p:sp>
        <p:nvSpPr>
          <p:cNvPr id="15" name="文本框 14"/>
          <p:cNvSpPr txBox="1"/>
          <p:nvPr/>
        </p:nvSpPr>
        <p:spPr>
          <a:xfrm>
            <a:off x="503555" y="2159635"/>
            <a:ext cx="7807960" cy="3723005"/>
          </a:xfrm>
          <a:prstGeom prst="rect">
            <a:avLst/>
          </a:prstGeom>
          <a:noFill/>
        </p:spPr>
        <p:txBody>
          <a:bodyPr wrap="square">
            <a:spAutoFit/>
          </a:bodyPr>
          <a:lstStyle>
            <a:defPPr>
              <a:defRPr lang="zh-CN"/>
            </a:defPPr>
            <a:lvl1pPr algn="just">
              <a:lnSpc>
                <a:spcPts val="2600"/>
              </a:lnSpc>
              <a:spcAft>
                <a:spcPts val="1200"/>
              </a:spcAft>
              <a:defRPr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defRPr>
            </a:lvl1pPr>
          </a:lstStyle>
          <a:p>
            <a:pPr indent="0" fontAlgn="auto">
              <a:lnSpc>
                <a:spcPct val="150000"/>
              </a:lnSpc>
              <a:buFont typeface="+mj-lt"/>
              <a:buNone/>
            </a:pPr>
            <a:r>
              <a:rPr dirty="0"/>
              <a:t>2018年</a:t>
            </a:r>
            <a:r>
              <a:rPr lang="zh-CN" dirty="0"/>
              <a:t>，教育部关于</a:t>
            </a:r>
            <a:r>
              <a:rPr dirty="0"/>
              <a:t>印发《中小学图书馆（室）规程》通知（教基〔2018〕5号），明确学校要将《推荐书目》作为馆藏建设的主要参考依据，合理配置纸质图书；确保图书馆（室）藏书比例符合《中小学图书馆（室）藏书分类比例表》要求，藏书量不低于《中小学图书馆（室）藏书量》规定标准。</a:t>
            </a:r>
          </a:p>
          <a:p>
            <a:pPr indent="0" fontAlgn="auto">
              <a:lnSpc>
                <a:spcPct val="150000"/>
              </a:lnSpc>
              <a:buFont typeface="+mj-lt"/>
              <a:buNone/>
            </a:pPr>
            <a:r>
              <a:rPr lang="en-US" altLang="zh-CN" dirty="0"/>
              <a:t>2019</a:t>
            </a:r>
            <a:r>
              <a:rPr lang="zh-CN" altLang="en-US" dirty="0"/>
              <a:t>年，《关于开展全国中小学图书馆图书审查清理专项行动的通知》（教基司函〔2019〕55 号），</a:t>
            </a:r>
            <a:r>
              <a:rPr lang="zh-CN" altLang="en-US" b="1" dirty="0"/>
              <a:t>明确按照“谁受赠谁负责”的原则</a:t>
            </a:r>
            <a:r>
              <a:rPr lang="zh-CN" altLang="en-US" dirty="0"/>
              <a:t>， 建立捐赠图书工作责任机制，明确审查流程，确保捐赠图书质量。</a:t>
            </a:r>
          </a:p>
          <a:p>
            <a:pPr indent="0" fontAlgn="auto">
              <a:lnSpc>
                <a:spcPct val="150000"/>
              </a:lnSpc>
              <a:buFont typeface="+mj-lt"/>
              <a:buNone/>
            </a:pPr>
            <a:r>
              <a:rPr lang="zh-CN" altLang="en-US" dirty="0"/>
              <a:t>2021年，《中小学生课外读物进校园管理办法》教材〔2021〕2号， </a:t>
            </a:r>
            <a:r>
              <a:rPr lang="zh-CN" altLang="en-US" b="1" dirty="0"/>
              <a:t>学校是进校园课外读物推荐责任主体</a:t>
            </a:r>
            <a:r>
              <a:rPr lang="zh-CN" altLang="en-US" dirty="0"/>
              <a:t>，负责组织本校课外读物的遴选、审核工作。</a:t>
            </a:r>
          </a:p>
        </p:txBody>
      </p:sp>
      <p:pic>
        <p:nvPicPr>
          <p:cNvPr id="9" name="图片 8" descr="6905推荐书目_01"/>
          <p:cNvPicPr>
            <a:picLocks noChangeAspect="1"/>
          </p:cNvPicPr>
          <p:nvPr/>
        </p:nvPicPr>
        <p:blipFill>
          <a:blip r:embed="rId12"/>
          <a:stretch>
            <a:fillRect/>
          </a:stretch>
        </p:blipFill>
        <p:spPr>
          <a:xfrm rot="420000">
            <a:off x="8580120" y="2232025"/>
            <a:ext cx="2372995" cy="3152775"/>
          </a:xfrm>
          <a:prstGeom prst="rect">
            <a:avLst/>
          </a:prstGeom>
        </p:spPr>
      </p:pic>
      <p:cxnSp>
        <p:nvCxnSpPr>
          <p:cNvPr id="12" name="直接连接符 11"/>
          <p:cNvCxnSpPr/>
          <p:nvPr/>
        </p:nvCxnSpPr>
        <p:spPr>
          <a:xfrm>
            <a:off x="503794" y="1948180"/>
            <a:ext cx="10567193" cy="0"/>
          </a:xfrm>
          <a:prstGeom prst="line">
            <a:avLst/>
          </a:prstGeom>
          <a:ln>
            <a:solidFill>
              <a:schemeClr val="tx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838200"/>
            <a:ext cx="12191999" cy="5181600"/>
          </a:xfrm>
          <a:prstGeom prst="rect">
            <a:avLst/>
          </a:prstGeom>
        </p:spPr>
      </p:pic>
      <p:sp>
        <p:nvSpPr>
          <p:cNvPr id="4" name="PA-五边形 3"/>
          <p:cNvSpPr/>
          <p:nvPr>
            <p:custDataLst>
              <p:tags r:id="rId2"/>
            </p:custDataLst>
          </p:nvPr>
        </p:nvSpPr>
        <p:spPr>
          <a:xfrm>
            <a:off x="0" y="838200"/>
            <a:ext cx="7098224" cy="5181600"/>
          </a:xfrm>
          <a:prstGeom prst="homePlate">
            <a:avLst>
              <a:gd name="adj" fmla="val 38971"/>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dobe Garamond Pro Bold" panose="02020702060506020403" pitchFamily="18" charset="0"/>
              <a:cs typeface="+mn-ea"/>
              <a:sym typeface="+mn-lt"/>
            </a:endParaRPr>
          </a:p>
        </p:txBody>
      </p:sp>
      <p:sp>
        <p:nvSpPr>
          <p:cNvPr id="10" name="PA-文本框 9"/>
          <p:cNvSpPr txBox="1"/>
          <p:nvPr>
            <p:custDataLst>
              <p:tags r:id="rId3"/>
            </p:custDataLst>
          </p:nvPr>
        </p:nvSpPr>
        <p:spPr>
          <a:xfrm>
            <a:off x="2577126" y="2973585"/>
            <a:ext cx="3624371" cy="646331"/>
          </a:xfrm>
          <a:prstGeom prst="rect">
            <a:avLst/>
          </a:prstGeom>
          <a:noFill/>
          <a:effectLst/>
        </p:spPr>
        <p:txBody>
          <a:bodyPr wrap="square" rtlCol="0">
            <a:spAutoFit/>
          </a:bodyPr>
          <a:lstStyle/>
          <a:p>
            <a:r>
              <a:rPr lang="zh-CN" altLang="en-US" sz="3600" spc="300" dirty="0">
                <a:solidFill>
                  <a:schemeClr val="bg1"/>
                </a:solidFill>
                <a:latin typeface="思源黑体 CN Heavy" panose="020B0A00000000000000" pitchFamily="34" charset="-122"/>
                <a:ea typeface="思源黑体 CN Heavy" panose="020B0A00000000000000" pitchFamily="34" charset="-122"/>
                <a:cs typeface="+mn-ea"/>
                <a:sym typeface="+mn-lt"/>
              </a:rPr>
              <a:t>组织机构</a:t>
            </a:r>
          </a:p>
        </p:txBody>
      </p:sp>
      <p:sp>
        <p:nvSpPr>
          <p:cNvPr id="11" name="PA-文本框 10"/>
          <p:cNvSpPr txBox="1"/>
          <p:nvPr>
            <p:custDataLst>
              <p:tags r:id="rId4"/>
            </p:custDataLst>
          </p:nvPr>
        </p:nvSpPr>
        <p:spPr>
          <a:xfrm>
            <a:off x="1133642" y="2147009"/>
            <a:ext cx="2886968" cy="645160"/>
          </a:xfrm>
          <a:prstGeom prst="rect">
            <a:avLst/>
          </a:prstGeom>
          <a:noFill/>
          <a:effectLst/>
        </p:spPr>
        <p:txBody>
          <a:bodyPr wrap="square" rtlCol="0">
            <a:spAutoFit/>
          </a:bodyPr>
          <a:lstStyle/>
          <a:p>
            <a:r>
              <a:rPr lang="en-US" altLang="zh-CN" sz="3600" spc="300" dirty="0">
                <a:solidFill>
                  <a:schemeClr val="bg1"/>
                </a:solidFill>
                <a:latin typeface="Arial Black" panose="020B0A04020102020204" pitchFamily="34" charset="0"/>
                <a:cs typeface="+mn-ea"/>
                <a:sym typeface="+mn-lt"/>
              </a:rPr>
              <a:t>Part 02</a:t>
            </a:r>
            <a:endParaRPr lang="zh-CN" altLang="en-US" sz="3600" spc="300" dirty="0">
              <a:solidFill>
                <a:schemeClr val="bg1"/>
              </a:solidFill>
              <a:latin typeface="Arial Black" panose="020B0A04020102020204" pitchFamily="34" charset="0"/>
              <a:cs typeface="+mn-ea"/>
              <a:sym typeface="+mn-lt"/>
            </a:endParaRPr>
          </a:p>
        </p:txBody>
      </p:sp>
      <p:pic>
        <p:nvPicPr>
          <p:cNvPr id="13" name="PA_图片 27"/>
          <p:cNvPicPr>
            <a:picLocks noChangeAspect="1"/>
          </p:cNvPicPr>
          <p:nvPr>
            <p:custDataLst>
              <p:tags r:id="rId5"/>
            </p:custDataLst>
          </p:nvPr>
        </p:nvPicPr>
        <p:blipFill rotWithShape="1">
          <a:blip r:embed="rId9" cstate="print">
            <a:extLst>
              <a:ext uri="{28A0092B-C50C-407E-A947-70E740481C1C}">
                <a14:useLocalDpi xmlns:a14="http://schemas.microsoft.com/office/drawing/2010/main" val="0"/>
              </a:ext>
            </a:extLst>
          </a:blip>
          <a:srcRect t="20041" b="17653"/>
          <a:stretch>
            <a:fillRect/>
          </a:stretch>
        </p:blipFill>
        <p:spPr>
          <a:xfrm>
            <a:off x="0" y="0"/>
            <a:ext cx="1056000" cy="657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p:cNvGrpSpPr/>
          <p:nvPr>
            <p:custDataLst>
              <p:tags r:id="rId1"/>
            </p:custDataLst>
          </p:nvPr>
        </p:nvGrpSpPr>
        <p:grpSpPr>
          <a:xfrm>
            <a:off x="139484" y="443874"/>
            <a:ext cx="546137" cy="338554"/>
            <a:chOff x="272647" y="248323"/>
            <a:chExt cx="903186" cy="464599"/>
          </a:xfrm>
          <a:solidFill>
            <a:srgbClr val="DBB47E"/>
          </a:solidFill>
        </p:grpSpPr>
        <p:sp>
          <p:nvSpPr>
            <p:cNvPr id="3" name="PA-任意多边形 50"/>
            <p:cNvSpPr/>
            <p:nvPr>
              <p:custDataLst>
                <p:tags r:id="rId5"/>
              </p:custDataLst>
            </p:nvPr>
          </p:nvSpPr>
          <p:spPr bwMode="auto">
            <a:xfrm>
              <a:off x="272647"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PA-任意多边形 50"/>
            <p:cNvSpPr/>
            <p:nvPr>
              <p:custDataLst>
                <p:tags r:id="rId6"/>
              </p:custDataLst>
            </p:nvPr>
          </p:nvSpPr>
          <p:spPr bwMode="auto">
            <a:xfrm>
              <a:off x="57371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PA-任意多边形 50"/>
            <p:cNvSpPr/>
            <p:nvPr>
              <p:custDataLst>
                <p:tags r:id="rId7"/>
              </p:custDataLst>
            </p:nvPr>
          </p:nvSpPr>
          <p:spPr bwMode="auto">
            <a:xfrm>
              <a:off x="874770" y="248323"/>
              <a:ext cx="301063" cy="464599"/>
            </a:xfrm>
            <a:custGeom>
              <a:avLst/>
              <a:gdLst>
                <a:gd name="T0" fmla="*/ 34754 w 37"/>
                <a:gd name="T1" fmla="*/ 195016 h 58"/>
                <a:gd name="T2" fmla="*/ 24327 w 37"/>
                <a:gd name="T3" fmla="*/ 195016 h 58"/>
                <a:gd name="T4" fmla="*/ 3475 w 37"/>
                <a:gd name="T5" fmla="*/ 174488 h 58"/>
                <a:gd name="T6" fmla="*/ 3475 w 37"/>
                <a:gd name="T7" fmla="*/ 164224 h 58"/>
                <a:gd name="T8" fmla="*/ 69507 w 37"/>
                <a:gd name="T9" fmla="*/ 99219 h 58"/>
                <a:gd name="T10" fmla="*/ 3475 w 37"/>
                <a:gd name="T11" fmla="*/ 34213 h 58"/>
                <a:gd name="T12" fmla="*/ 3475 w 37"/>
                <a:gd name="T13" fmla="*/ 23949 h 58"/>
                <a:gd name="T14" fmla="*/ 24327 w 37"/>
                <a:gd name="T15" fmla="*/ 3421 h 58"/>
                <a:gd name="T16" fmla="*/ 34754 w 37"/>
                <a:gd name="T17" fmla="*/ 3421 h 58"/>
                <a:gd name="T18" fmla="*/ 125113 w 37"/>
                <a:gd name="T19" fmla="*/ 92376 h 58"/>
                <a:gd name="T20" fmla="*/ 125113 w 37"/>
                <a:gd name="T21" fmla="*/ 106061 h 58"/>
                <a:gd name="T22" fmla="*/ 34754 w 37"/>
                <a:gd name="T23" fmla="*/ 19501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cxnSp>
        <p:nvCxnSpPr>
          <p:cNvPr id="11" name="PA-直接连接符 10"/>
          <p:cNvCxnSpPr/>
          <p:nvPr>
            <p:custDataLst>
              <p:tags r:id="rId2"/>
            </p:custDataLst>
          </p:nvPr>
        </p:nvCxnSpPr>
        <p:spPr>
          <a:xfrm>
            <a:off x="11388725" y="613151"/>
            <a:ext cx="8032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A_图片 27"/>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t="20041" b="17653"/>
          <a:stretch>
            <a:fillRect/>
          </a:stretch>
        </p:blipFill>
        <p:spPr>
          <a:xfrm>
            <a:off x="11136000" y="-773"/>
            <a:ext cx="1056000" cy="657955"/>
          </a:xfrm>
          <a:prstGeom prst="rect">
            <a:avLst/>
          </a:prstGeom>
        </p:spPr>
      </p:pic>
      <p:sp>
        <p:nvSpPr>
          <p:cNvPr id="10" name="PA-文本框 6"/>
          <p:cNvSpPr txBox="1"/>
          <p:nvPr>
            <p:custDataLst>
              <p:tags r:id="rId4"/>
            </p:custDataLst>
          </p:nvPr>
        </p:nvSpPr>
        <p:spPr>
          <a:xfrm>
            <a:off x="839790" y="443874"/>
            <a:ext cx="7684450" cy="398780"/>
          </a:xfrm>
          <a:prstGeom prst="rect">
            <a:avLst/>
          </a:prstGeom>
          <a:noFill/>
          <a:effectLst/>
        </p:spPr>
        <p:txBody>
          <a:bodyPr wrap="square" rtlCol="0">
            <a:spAutoFit/>
          </a:bodyPr>
          <a:lstStyle/>
          <a:p>
            <a:pPr algn="just"/>
            <a:r>
              <a:rPr lang="zh-CN" altLang="en-US" sz="2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mn-lt"/>
              </a:rPr>
              <a:t>组织机构</a:t>
            </a:r>
          </a:p>
        </p:txBody>
      </p:sp>
      <p:sp>
        <p:nvSpPr>
          <p:cNvPr id="12" name="文本框 11"/>
          <p:cNvSpPr txBox="1"/>
          <p:nvPr/>
        </p:nvSpPr>
        <p:spPr>
          <a:xfrm>
            <a:off x="840105" y="995680"/>
            <a:ext cx="10683875" cy="5297805"/>
          </a:xfrm>
          <a:prstGeom prst="rect">
            <a:avLst/>
          </a:prstGeom>
          <a:noFill/>
        </p:spPr>
        <p:txBody>
          <a:bodyPr wrap="square">
            <a:spAutoFit/>
          </a:bodyPr>
          <a:lstStyle>
            <a:defPPr>
              <a:defRPr lang="zh-CN"/>
            </a:defPPr>
            <a:lvl1pPr marL="342900" indent="-342900" algn="just">
              <a:lnSpc>
                <a:spcPts val="2600"/>
              </a:lnSpc>
              <a:spcAft>
                <a:spcPts val="1200"/>
              </a:spcAft>
              <a:buFont typeface="+mj-lt"/>
              <a:buAutoNum type="arabicPeriod"/>
              <a:defRPr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阿里巴巴普惠体 2.0 55 Regular" panose="00020600040101010101" pitchFamily="18" charset="-122"/>
              </a:defRPr>
            </a:lvl1pPr>
          </a:lstStyle>
          <a:p>
            <a:pPr marL="0" indent="0">
              <a:buNone/>
            </a:pPr>
            <a:r>
              <a:rPr lang="zh-CN" altLang="en-US" sz="2000" b="1" dirty="0">
                <a:sym typeface="+mn-ea"/>
              </a:rPr>
              <a:t>主办单位</a:t>
            </a:r>
            <a:endParaRPr lang="zh-CN" altLang="en-US" sz="2000" b="1" dirty="0"/>
          </a:p>
          <a:p>
            <a:pPr marL="0" indent="0">
              <a:buNone/>
            </a:pPr>
            <a:endParaRPr lang="en-US" altLang="zh-CN" dirty="0"/>
          </a:p>
          <a:p>
            <a:pPr marL="0" indent="0">
              <a:buNone/>
            </a:pPr>
            <a:endParaRPr lang="en-US" altLang="zh-CN" dirty="0"/>
          </a:p>
          <a:p>
            <a:pPr marL="0" indent="0">
              <a:buNone/>
            </a:pPr>
            <a:endParaRPr lang="zh-CN" altLang="en-US" dirty="0"/>
          </a:p>
          <a:p>
            <a:pPr marL="0" indent="0">
              <a:buFont typeface="Wingdings" panose="05000000000000000000" charset="0"/>
              <a:buNone/>
            </a:pPr>
            <a:endParaRPr lang="zh-CN" altLang="en-US" sz="1800" dirty="0">
              <a:cs typeface="+mn-cs"/>
            </a:endParaRPr>
          </a:p>
          <a:p>
            <a:pPr marL="0" indent="0">
              <a:buFont typeface="Wingdings" panose="05000000000000000000" charset="0"/>
              <a:buNone/>
            </a:pPr>
            <a:endParaRPr lang="zh-CN" altLang="en-US" sz="1800" dirty="0">
              <a:cs typeface="+mn-cs"/>
            </a:endParaRPr>
          </a:p>
          <a:p>
            <a:pPr marL="0" indent="0">
              <a:buNone/>
            </a:pPr>
            <a:endParaRPr lang="zh-CN" altLang="en-US" b="1" dirty="0"/>
          </a:p>
          <a:p>
            <a:pPr marL="0" indent="0">
              <a:buNone/>
            </a:pPr>
            <a:r>
              <a:rPr lang="zh-CN" altLang="en-US" dirty="0"/>
              <a:t> </a:t>
            </a:r>
            <a:endParaRPr lang="en-US" altLang="zh-CN" dirty="0"/>
          </a:p>
          <a:p>
            <a:pPr marL="0" indent="0">
              <a:buNone/>
            </a:pPr>
            <a:r>
              <a:rPr lang="en-US" altLang="zh-CN" dirty="0"/>
              <a:t> </a:t>
            </a:r>
          </a:p>
          <a:p>
            <a:pPr marL="0" indent="0">
              <a:buNone/>
            </a:pPr>
            <a:r>
              <a:rPr lang="en-US" altLang="zh-CN" dirty="0"/>
              <a:t>     </a:t>
            </a:r>
            <a:endParaRPr lang="zh-CN" altLang="en-US" dirty="0"/>
          </a:p>
          <a:p>
            <a:pPr marL="0" indent="0">
              <a:buNone/>
            </a:pPr>
            <a:r>
              <a:rPr lang="en-US" altLang="zh-CN" b="1" dirty="0"/>
              <a:t> </a:t>
            </a:r>
            <a:endParaRPr lang="en-US" altLang="zh-CN" b="1" dirty="0">
              <a:sym typeface="+mn-ea"/>
            </a:endParaRPr>
          </a:p>
        </p:txBody>
      </p:sp>
      <p:sp>
        <p:nvSpPr>
          <p:cNvPr id="20" name="文本框 19"/>
          <p:cNvSpPr txBox="1"/>
          <p:nvPr/>
        </p:nvSpPr>
        <p:spPr>
          <a:xfrm>
            <a:off x="685800" y="1771015"/>
            <a:ext cx="3994785" cy="829945"/>
          </a:xfrm>
          <a:prstGeom prst="rect">
            <a:avLst/>
          </a:prstGeom>
          <a:noFill/>
        </p:spPr>
        <p:txBody>
          <a:bodyPr wrap="square" rtlCol="0">
            <a:spAutoFit/>
          </a:bodyPr>
          <a:lstStyle/>
          <a:p>
            <a:pPr marL="285750" indent="-285750" algn="ctr">
              <a:lnSpc>
                <a:spcPct val="150000"/>
              </a:lnSpc>
              <a:buClrTx/>
              <a:buSzTx/>
              <a:buFont typeface="Wingdings" panose="05000000000000000000" charset="0"/>
              <a:buChar char="Ø"/>
            </a:pPr>
            <a:r>
              <a:rPr lang="zh-CN" altLang="en-US" dirty="0">
                <a:solidFill>
                  <a:schemeClr val="tx1">
                    <a:lumMod val="75000"/>
                    <a:lumOff val="25000"/>
                  </a:schemeClr>
                </a:solidFill>
                <a:latin typeface="思源黑体 CN Normal" panose="020B0400000000000000" pitchFamily="34" charset="-122"/>
                <a:ea typeface="思源黑体 CN Normal" panose="020B0400000000000000" pitchFamily="34" charset="-122"/>
              </a:rPr>
              <a:t>教育部教育装备研究与发展中心</a:t>
            </a:r>
          </a:p>
          <a:p>
            <a:pPr algn="ctr">
              <a:lnSpc>
                <a:spcPct val="150000"/>
              </a:lnSpc>
              <a:buClrTx/>
              <a:buSzTx/>
              <a:buFontTx/>
            </a:pPr>
            <a:r>
              <a:rPr lang="en-US" altLang="zh-CN" sz="1400" dirty="0">
                <a:solidFill>
                  <a:schemeClr val="tx1">
                    <a:lumMod val="75000"/>
                    <a:lumOff val="25000"/>
                  </a:schemeClr>
                </a:solidFill>
                <a:latin typeface="思源黑体 CN Normal" panose="020B0400000000000000" pitchFamily="34" charset="-122"/>
                <a:ea typeface="思源黑体 CN Normal" panose="020B0400000000000000" pitchFamily="34" charset="-122"/>
              </a:rPr>
              <a:t> </a:t>
            </a:r>
          </a:p>
        </p:txBody>
      </p:sp>
      <p:sp>
        <p:nvSpPr>
          <p:cNvPr id="2" name="文本框 1"/>
          <p:cNvSpPr txBox="1"/>
          <p:nvPr/>
        </p:nvSpPr>
        <p:spPr>
          <a:xfrm>
            <a:off x="418465" y="4627245"/>
            <a:ext cx="3082290" cy="506730"/>
          </a:xfrm>
          <a:prstGeom prst="rect">
            <a:avLst/>
          </a:prstGeom>
          <a:noFill/>
        </p:spPr>
        <p:txBody>
          <a:bodyPr wrap="square" rtlCol="0">
            <a:spAutoFit/>
          </a:bodyPr>
          <a:lstStyle/>
          <a:p>
            <a:pPr marL="285750" indent="-285750" algn="ctr">
              <a:lnSpc>
                <a:spcPct val="150000"/>
              </a:lnSpc>
              <a:buClrTx/>
              <a:buSzTx/>
              <a:buFont typeface="Wingdings" panose="05000000000000000000" charset="0"/>
              <a:buChar char="Ø"/>
            </a:pPr>
            <a:r>
              <a:rPr lang="zh-CN" altLang="en-US" dirty="0">
                <a:solidFill>
                  <a:schemeClr val="tx1">
                    <a:lumMod val="75000"/>
                    <a:lumOff val="25000"/>
                  </a:schemeClr>
                </a:solidFill>
                <a:latin typeface="思源黑体 CN Normal" panose="020B0400000000000000" pitchFamily="34" charset="-122"/>
                <a:ea typeface="思源黑体 CN Normal" panose="020B0400000000000000" pitchFamily="34" charset="-122"/>
              </a:rPr>
              <a:t>中国宋庆龄基金会</a:t>
            </a:r>
            <a:r>
              <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 </a:t>
            </a:r>
          </a:p>
        </p:txBody>
      </p:sp>
      <p:pic>
        <p:nvPicPr>
          <p:cNvPr id="8" name="图片 7"/>
          <p:cNvPicPr>
            <a:picLocks noChangeAspect="1"/>
          </p:cNvPicPr>
          <p:nvPr/>
        </p:nvPicPr>
        <p:blipFill>
          <a:blip r:embed="rId11"/>
          <a:stretch>
            <a:fillRect/>
          </a:stretch>
        </p:blipFill>
        <p:spPr>
          <a:xfrm>
            <a:off x="840740" y="5207000"/>
            <a:ext cx="2660015" cy="520065"/>
          </a:xfrm>
          <a:prstGeom prst="rect">
            <a:avLst/>
          </a:prstGeom>
        </p:spPr>
      </p:pic>
      <p:pic>
        <p:nvPicPr>
          <p:cNvPr id="9" name="图片 8"/>
          <p:cNvPicPr>
            <a:picLocks noChangeAspect="1"/>
          </p:cNvPicPr>
          <p:nvPr/>
        </p:nvPicPr>
        <p:blipFill>
          <a:blip r:embed="rId12"/>
          <a:stretch>
            <a:fillRect/>
          </a:stretch>
        </p:blipFill>
        <p:spPr>
          <a:xfrm>
            <a:off x="1251585" y="2328545"/>
            <a:ext cx="3429000" cy="526415"/>
          </a:xfrm>
          <a:prstGeom prst="rect">
            <a:avLst/>
          </a:prstGeom>
        </p:spPr>
      </p:pic>
      <p:pic>
        <p:nvPicPr>
          <p:cNvPr id="7" name="图片 6"/>
          <p:cNvPicPr>
            <a:picLocks noChangeAspect="1"/>
          </p:cNvPicPr>
          <p:nvPr/>
        </p:nvPicPr>
        <p:blipFill>
          <a:blip r:embed="rId13"/>
          <a:stretch>
            <a:fillRect/>
          </a:stretch>
        </p:blipFill>
        <p:spPr>
          <a:xfrm>
            <a:off x="1188720" y="3681095"/>
            <a:ext cx="1649095" cy="700405"/>
          </a:xfrm>
          <a:prstGeom prst="rect">
            <a:avLst/>
          </a:prstGeom>
        </p:spPr>
      </p:pic>
      <p:pic>
        <p:nvPicPr>
          <p:cNvPr id="13" name="图片 12"/>
          <p:cNvPicPr>
            <a:picLocks noChangeAspect="1"/>
          </p:cNvPicPr>
          <p:nvPr/>
        </p:nvPicPr>
        <p:blipFill>
          <a:blip r:embed="rId14"/>
          <a:stretch>
            <a:fillRect/>
          </a:stretch>
        </p:blipFill>
        <p:spPr>
          <a:xfrm>
            <a:off x="3835400" y="5207000"/>
            <a:ext cx="2205990" cy="713740"/>
          </a:xfrm>
          <a:prstGeom prst="rect">
            <a:avLst/>
          </a:prstGeom>
        </p:spPr>
      </p:pic>
      <p:pic>
        <p:nvPicPr>
          <p:cNvPr id="14" name="图片 13"/>
          <p:cNvPicPr>
            <a:picLocks noChangeAspect="1"/>
          </p:cNvPicPr>
          <p:nvPr/>
        </p:nvPicPr>
        <p:blipFill>
          <a:blip r:embed="rId15"/>
          <a:stretch>
            <a:fillRect/>
          </a:stretch>
        </p:blipFill>
        <p:spPr>
          <a:xfrm>
            <a:off x="7198995" y="5036820"/>
            <a:ext cx="1586865" cy="859790"/>
          </a:xfrm>
          <a:prstGeom prst="rect">
            <a:avLst/>
          </a:prstGeom>
        </p:spPr>
      </p:pic>
      <p:sp>
        <p:nvSpPr>
          <p:cNvPr id="16" name="文本框 15"/>
          <p:cNvSpPr txBox="1"/>
          <p:nvPr/>
        </p:nvSpPr>
        <p:spPr>
          <a:xfrm>
            <a:off x="3187065" y="4627245"/>
            <a:ext cx="4037330" cy="506730"/>
          </a:xfrm>
          <a:prstGeom prst="rect">
            <a:avLst/>
          </a:prstGeom>
          <a:noFill/>
        </p:spPr>
        <p:txBody>
          <a:bodyPr wrap="square" rtlCol="0">
            <a:spAutoFit/>
          </a:bodyPr>
          <a:lstStyle/>
          <a:p>
            <a:pPr indent="0" algn="ctr">
              <a:lnSpc>
                <a:spcPct val="150000"/>
              </a:lnSpc>
              <a:buClrTx/>
              <a:buSzTx/>
              <a:buFont typeface="Wingdings" panose="05000000000000000000" charset="0"/>
              <a:buNone/>
            </a:pPr>
            <a:r>
              <a:rPr lang="zh-CN" altLang="en-US" dirty="0">
                <a:solidFill>
                  <a:schemeClr val="tx1">
                    <a:lumMod val="75000"/>
                    <a:lumOff val="25000"/>
                  </a:schemeClr>
                </a:solidFill>
                <a:latin typeface="思源黑体 CN Normal" panose="020B0400000000000000" pitchFamily="34" charset="-122"/>
                <a:ea typeface="思源黑体 CN Normal" panose="020B0400000000000000" pitchFamily="34" charset="-122"/>
              </a:rPr>
              <a:t>中华少年儿童慈善救助基金会</a:t>
            </a:r>
          </a:p>
        </p:txBody>
      </p:sp>
      <p:sp>
        <p:nvSpPr>
          <p:cNvPr id="17" name="文本框 16"/>
          <p:cNvSpPr txBox="1"/>
          <p:nvPr/>
        </p:nvSpPr>
        <p:spPr>
          <a:xfrm>
            <a:off x="6424735" y="4627324"/>
            <a:ext cx="3135085" cy="506730"/>
          </a:xfrm>
          <a:prstGeom prst="rect">
            <a:avLst/>
          </a:prstGeom>
          <a:noFill/>
        </p:spPr>
        <p:txBody>
          <a:bodyPr wrap="square" rtlCol="0">
            <a:spAutoFit/>
          </a:bodyPr>
          <a:lstStyle/>
          <a:p>
            <a:pPr indent="0" algn="ctr">
              <a:lnSpc>
                <a:spcPct val="150000"/>
              </a:lnSpc>
              <a:buClrTx/>
              <a:buSzTx/>
              <a:buFont typeface="Wingdings" panose="05000000000000000000" charset="0"/>
              <a:buNone/>
            </a:pPr>
            <a:r>
              <a:rPr lang="zh-CN" altLang="en-US" dirty="0">
                <a:solidFill>
                  <a:schemeClr val="tx1">
                    <a:lumMod val="75000"/>
                    <a:lumOff val="25000"/>
                  </a:schemeClr>
                </a:solidFill>
                <a:latin typeface="思源黑体 CN Normal" panose="020B0400000000000000" pitchFamily="34" charset="-122"/>
                <a:ea typeface="思源黑体 CN Normal" panose="020B0400000000000000" pitchFamily="34" charset="-122"/>
              </a:rPr>
              <a:t>中国下一代教育基金会</a:t>
            </a:r>
            <a:r>
              <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 </a:t>
            </a:r>
          </a:p>
        </p:txBody>
      </p:sp>
      <p:sp>
        <p:nvSpPr>
          <p:cNvPr id="18" name="文本框 17"/>
          <p:cNvSpPr txBox="1"/>
          <p:nvPr/>
        </p:nvSpPr>
        <p:spPr>
          <a:xfrm>
            <a:off x="8811065" y="4627324"/>
            <a:ext cx="3135085" cy="506730"/>
          </a:xfrm>
          <a:prstGeom prst="rect">
            <a:avLst/>
          </a:prstGeom>
          <a:noFill/>
        </p:spPr>
        <p:txBody>
          <a:bodyPr wrap="square" rtlCol="0">
            <a:spAutoFit/>
          </a:bodyPr>
          <a:lstStyle/>
          <a:p>
            <a:pPr indent="0" algn="ctr">
              <a:lnSpc>
                <a:spcPct val="150000"/>
              </a:lnSpc>
              <a:buClrTx/>
              <a:buSzTx/>
              <a:buFont typeface="Wingdings" panose="05000000000000000000" charset="0"/>
              <a:buNone/>
            </a:pPr>
            <a:r>
              <a:rPr lang="zh-CN" altLang="en-US" dirty="0">
                <a:solidFill>
                  <a:schemeClr val="tx1">
                    <a:lumMod val="75000"/>
                    <a:lumOff val="25000"/>
                  </a:schemeClr>
                </a:solidFill>
                <a:latin typeface="思源黑体 CN Normal" panose="020B0400000000000000" pitchFamily="34" charset="-122"/>
                <a:ea typeface="思源黑体 CN Normal" panose="020B0400000000000000" pitchFamily="34" charset="-122"/>
              </a:rPr>
              <a:t>基金会中心网</a:t>
            </a:r>
          </a:p>
        </p:txBody>
      </p:sp>
      <p:pic>
        <p:nvPicPr>
          <p:cNvPr id="19" name="图片 18"/>
          <p:cNvPicPr>
            <a:picLocks noChangeAspect="1"/>
          </p:cNvPicPr>
          <p:nvPr/>
        </p:nvPicPr>
        <p:blipFill>
          <a:blip r:embed="rId16"/>
          <a:stretch>
            <a:fillRect/>
          </a:stretch>
        </p:blipFill>
        <p:spPr>
          <a:xfrm>
            <a:off x="9772015" y="5131435"/>
            <a:ext cx="1212850" cy="765175"/>
          </a:xfrm>
          <a:prstGeom prst="rect">
            <a:avLst/>
          </a:prstGeom>
        </p:spPr>
      </p:pic>
      <p:sp>
        <p:nvSpPr>
          <p:cNvPr id="15" name="文本框 14"/>
          <p:cNvSpPr txBox="1"/>
          <p:nvPr/>
        </p:nvSpPr>
        <p:spPr>
          <a:xfrm>
            <a:off x="190500" y="3081020"/>
            <a:ext cx="3644900" cy="506730"/>
          </a:xfrm>
          <a:prstGeom prst="rect">
            <a:avLst/>
          </a:prstGeom>
          <a:noFill/>
        </p:spPr>
        <p:txBody>
          <a:bodyPr wrap="square" rtlCol="0">
            <a:spAutoFit/>
          </a:bodyPr>
          <a:lstStyle/>
          <a:p>
            <a:pPr marL="285750" indent="-285750" algn="ctr">
              <a:lnSpc>
                <a:spcPct val="150000"/>
              </a:lnSpc>
              <a:buClrTx/>
              <a:buSzTx/>
              <a:buFont typeface="Wingdings" panose="05000000000000000000" charset="0"/>
              <a:buChar char="Ø"/>
            </a:pPr>
            <a:r>
              <a:rPr lang="zh-CN" altLang="en-US" dirty="0">
                <a:solidFill>
                  <a:schemeClr val="tx1">
                    <a:lumMod val="75000"/>
                    <a:lumOff val="25000"/>
                  </a:schemeClr>
                </a:solidFill>
                <a:latin typeface="思源黑体 CN Normal" panose="020B0400000000000000" pitchFamily="34" charset="-122"/>
                <a:ea typeface="思源黑体 CN Normal" panose="020B0400000000000000" pitchFamily="34" charset="-122"/>
              </a:rPr>
              <a:t>北京益公公益基金会</a:t>
            </a:r>
            <a:r>
              <a:rPr lang="en-US" altLang="zh-CN"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838200"/>
            <a:ext cx="12191999" cy="5181600"/>
          </a:xfrm>
          <a:prstGeom prst="rect">
            <a:avLst/>
          </a:prstGeom>
        </p:spPr>
      </p:pic>
      <p:sp>
        <p:nvSpPr>
          <p:cNvPr id="4" name="PA-五边形 3"/>
          <p:cNvSpPr/>
          <p:nvPr>
            <p:custDataLst>
              <p:tags r:id="rId2"/>
            </p:custDataLst>
          </p:nvPr>
        </p:nvSpPr>
        <p:spPr>
          <a:xfrm>
            <a:off x="1" y="838200"/>
            <a:ext cx="7098224" cy="5181600"/>
          </a:xfrm>
          <a:prstGeom prst="homePlate">
            <a:avLst>
              <a:gd name="adj" fmla="val 38971"/>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dobe Garamond Pro Bold" panose="02020702060506020403" pitchFamily="18" charset="0"/>
              <a:cs typeface="+mn-ea"/>
              <a:sym typeface="+mn-lt"/>
            </a:endParaRPr>
          </a:p>
        </p:txBody>
      </p:sp>
      <p:sp>
        <p:nvSpPr>
          <p:cNvPr id="10" name="PA-文本框 9"/>
          <p:cNvSpPr txBox="1"/>
          <p:nvPr>
            <p:custDataLst>
              <p:tags r:id="rId3"/>
            </p:custDataLst>
          </p:nvPr>
        </p:nvSpPr>
        <p:spPr>
          <a:xfrm>
            <a:off x="1133475" y="3298825"/>
            <a:ext cx="5067935" cy="645160"/>
          </a:xfrm>
          <a:prstGeom prst="rect">
            <a:avLst/>
          </a:prstGeom>
          <a:noFill/>
          <a:effectLst/>
        </p:spPr>
        <p:txBody>
          <a:bodyPr wrap="square" rtlCol="0">
            <a:spAutoFit/>
          </a:bodyPr>
          <a:lstStyle/>
          <a:p>
            <a:r>
              <a:rPr lang="zh-CN" altLang="en-US" sz="3600" spc="300" dirty="0">
                <a:solidFill>
                  <a:schemeClr val="bg1"/>
                </a:solidFill>
                <a:latin typeface="思源黑体 CN Heavy" panose="020B0A00000000000000" pitchFamily="34" charset="-122"/>
                <a:ea typeface="思源黑体 CN Heavy" panose="020B0A00000000000000" pitchFamily="34" charset="-122"/>
                <a:cs typeface="+mn-ea"/>
                <a:sym typeface="+mn-lt"/>
              </a:rPr>
              <a:t>援建内容与依托平台</a:t>
            </a:r>
          </a:p>
        </p:txBody>
      </p:sp>
      <p:sp>
        <p:nvSpPr>
          <p:cNvPr id="11" name="PA-文本框 10"/>
          <p:cNvSpPr txBox="1"/>
          <p:nvPr>
            <p:custDataLst>
              <p:tags r:id="rId4"/>
            </p:custDataLst>
          </p:nvPr>
        </p:nvSpPr>
        <p:spPr>
          <a:xfrm>
            <a:off x="1133642" y="2147009"/>
            <a:ext cx="2886968" cy="646331"/>
          </a:xfrm>
          <a:prstGeom prst="rect">
            <a:avLst/>
          </a:prstGeom>
          <a:noFill/>
          <a:effectLst/>
        </p:spPr>
        <p:txBody>
          <a:bodyPr wrap="square" rtlCol="0">
            <a:spAutoFit/>
          </a:bodyPr>
          <a:lstStyle/>
          <a:p>
            <a:r>
              <a:rPr lang="en-US" altLang="zh-CN" sz="3600" spc="300" dirty="0">
                <a:solidFill>
                  <a:schemeClr val="bg1"/>
                </a:solidFill>
                <a:latin typeface="Arial Black" panose="020B0A04020102020204" pitchFamily="34" charset="0"/>
                <a:cs typeface="+mn-ea"/>
                <a:sym typeface="+mn-lt"/>
              </a:rPr>
              <a:t>Part 02</a:t>
            </a:r>
            <a:endParaRPr lang="zh-CN" altLang="en-US" sz="3600" spc="300" dirty="0">
              <a:solidFill>
                <a:schemeClr val="bg1"/>
              </a:solidFill>
              <a:latin typeface="Arial Black" panose="020B0A04020102020204" pitchFamily="34" charset="0"/>
              <a:cs typeface="+mn-ea"/>
              <a:sym typeface="+mn-lt"/>
            </a:endParaRPr>
          </a:p>
        </p:txBody>
      </p:sp>
      <p:pic>
        <p:nvPicPr>
          <p:cNvPr id="13" name="PA_图片 27"/>
          <p:cNvPicPr>
            <a:picLocks noChangeAspect="1"/>
          </p:cNvPicPr>
          <p:nvPr>
            <p:custDataLst>
              <p:tags r:id="rId5"/>
            </p:custDataLst>
          </p:nvPr>
        </p:nvPicPr>
        <p:blipFill rotWithShape="1">
          <a:blip r:embed="rId9" cstate="print">
            <a:extLst>
              <a:ext uri="{28A0092B-C50C-407E-A947-70E740481C1C}">
                <a14:useLocalDpi xmlns:a14="http://schemas.microsoft.com/office/drawing/2010/main" val="0"/>
              </a:ext>
            </a:extLst>
          </a:blip>
          <a:srcRect t="20041" b="17653"/>
          <a:stretch>
            <a:fillRect/>
          </a:stretch>
        </p:blipFill>
        <p:spPr>
          <a:xfrm>
            <a:off x="0" y="0"/>
            <a:ext cx="1056000" cy="657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dfda92ae-222d-4a23-ad2c-af6ee9d89e56&quot;,&quot;Name&quot;:null,&quot;Kind&quot;:&quot;Custom&quot;,&quot;OldGuidesSetting&quot;:{&quot;HeaderHeight&quot;:0.0,&quot;FooterHeight&quot;:0.0,&quot;SideMargin&quot;:0.0,&quot;TopMargin&quot;:0.0,&quot;BottomMargin&quot;:0.0,&quot;IntervalMargin&quot;:0.0}}"/>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00.xml><?xml version="1.0" encoding="utf-8"?>
<p:tagLst xmlns:a="http://schemas.openxmlformats.org/drawingml/2006/main" xmlns:r="http://schemas.openxmlformats.org/officeDocument/2006/relationships" xmlns:p="http://schemas.openxmlformats.org/presentationml/2006/main">
  <p:tag name="PA" val="v5.2.11"/>
</p:tagLst>
</file>

<file path=ppt/tags/tag101.xml><?xml version="1.0" encoding="utf-8"?>
<p:tagLst xmlns:a="http://schemas.openxmlformats.org/drawingml/2006/main" xmlns:r="http://schemas.openxmlformats.org/officeDocument/2006/relationships" xmlns:p="http://schemas.openxmlformats.org/presentationml/2006/main">
  <p:tag name="PA" val="v5.2.11"/>
</p:tagLst>
</file>

<file path=ppt/tags/tag102.xml><?xml version="1.0" encoding="utf-8"?>
<p:tagLst xmlns:a="http://schemas.openxmlformats.org/drawingml/2006/main" xmlns:r="http://schemas.openxmlformats.org/officeDocument/2006/relationships" xmlns:p="http://schemas.openxmlformats.org/presentationml/2006/main">
  <p:tag name="PA" val="v5.2.11"/>
</p:tagLst>
</file>

<file path=ppt/tags/tag103.xml><?xml version="1.0" encoding="utf-8"?>
<p:tagLst xmlns:a="http://schemas.openxmlformats.org/drawingml/2006/main" xmlns:r="http://schemas.openxmlformats.org/officeDocument/2006/relationships" xmlns:p="http://schemas.openxmlformats.org/presentationml/2006/main">
  <p:tag name="PA" val="v5.2.11"/>
</p:tagLst>
</file>

<file path=ppt/tags/tag104.xml><?xml version="1.0" encoding="utf-8"?>
<p:tagLst xmlns:a="http://schemas.openxmlformats.org/drawingml/2006/main" xmlns:r="http://schemas.openxmlformats.org/officeDocument/2006/relationships" xmlns:p="http://schemas.openxmlformats.org/presentationml/2006/main">
  <p:tag name="PA" val="v5.2.11"/>
</p:tagLst>
</file>

<file path=ppt/tags/tag105.xml><?xml version="1.0" encoding="utf-8"?>
<p:tagLst xmlns:a="http://schemas.openxmlformats.org/drawingml/2006/main" xmlns:r="http://schemas.openxmlformats.org/officeDocument/2006/relationships" xmlns:p="http://schemas.openxmlformats.org/presentationml/2006/main">
  <p:tag name="PA" val="v5.2.11"/>
</p:tagLst>
</file>

<file path=ppt/tags/tag106.xml><?xml version="1.0" encoding="utf-8"?>
<p:tagLst xmlns:a="http://schemas.openxmlformats.org/drawingml/2006/main" xmlns:r="http://schemas.openxmlformats.org/officeDocument/2006/relationships" xmlns:p="http://schemas.openxmlformats.org/presentationml/2006/main">
  <p:tag name="PA" val="v5.2.11"/>
</p:tagLst>
</file>

<file path=ppt/tags/tag107.xml><?xml version="1.0" encoding="utf-8"?>
<p:tagLst xmlns:a="http://schemas.openxmlformats.org/drawingml/2006/main" xmlns:r="http://schemas.openxmlformats.org/officeDocument/2006/relationships" xmlns:p="http://schemas.openxmlformats.org/presentationml/2006/main">
  <p:tag name="PA" val="v5.2.11"/>
</p:tagLst>
</file>

<file path=ppt/tags/tag108.xml><?xml version="1.0" encoding="utf-8"?>
<p:tagLst xmlns:a="http://schemas.openxmlformats.org/drawingml/2006/main" xmlns:r="http://schemas.openxmlformats.org/officeDocument/2006/relationships" xmlns:p="http://schemas.openxmlformats.org/presentationml/2006/main">
  <p:tag name="PA" val="v5.2.11"/>
</p:tagLst>
</file>

<file path=ppt/tags/tag109.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10.xml><?xml version="1.0" encoding="utf-8"?>
<p:tagLst xmlns:a="http://schemas.openxmlformats.org/drawingml/2006/main" xmlns:r="http://schemas.openxmlformats.org/officeDocument/2006/relationships" xmlns:p="http://schemas.openxmlformats.org/presentationml/2006/main">
  <p:tag name="PA" val="v5.2.11"/>
</p:tagLst>
</file>

<file path=ppt/tags/tag111.xml><?xml version="1.0" encoding="utf-8"?>
<p:tagLst xmlns:a="http://schemas.openxmlformats.org/drawingml/2006/main" xmlns:r="http://schemas.openxmlformats.org/officeDocument/2006/relationships" xmlns:p="http://schemas.openxmlformats.org/presentationml/2006/main">
  <p:tag name="PA" val="v5.2.11"/>
</p:tagLst>
</file>

<file path=ppt/tags/tag112.xml><?xml version="1.0" encoding="utf-8"?>
<p:tagLst xmlns:a="http://schemas.openxmlformats.org/drawingml/2006/main" xmlns:r="http://schemas.openxmlformats.org/officeDocument/2006/relationships" xmlns:p="http://schemas.openxmlformats.org/presentationml/2006/main">
  <p:tag name="PA" val="v5.2.11"/>
</p:tagLst>
</file>

<file path=ppt/tags/tag113.xml><?xml version="1.0" encoding="utf-8"?>
<p:tagLst xmlns:a="http://schemas.openxmlformats.org/drawingml/2006/main" xmlns:r="http://schemas.openxmlformats.org/officeDocument/2006/relationships" xmlns:p="http://schemas.openxmlformats.org/presentationml/2006/main">
  <p:tag name="PA" val="v5.2.11"/>
</p:tagLst>
</file>

<file path=ppt/tags/tag114.xml><?xml version="1.0" encoding="utf-8"?>
<p:tagLst xmlns:a="http://schemas.openxmlformats.org/drawingml/2006/main" xmlns:r="http://schemas.openxmlformats.org/officeDocument/2006/relationships" xmlns:p="http://schemas.openxmlformats.org/presentationml/2006/main">
  <p:tag name="PA" val="v5.2.11"/>
</p:tagLst>
</file>

<file path=ppt/tags/tag115.xml><?xml version="1.0" encoding="utf-8"?>
<p:tagLst xmlns:a="http://schemas.openxmlformats.org/drawingml/2006/main" xmlns:r="http://schemas.openxmlformats.org/officeDocument/2006/relationships" xmlns:p="http://schemas.openxmlformats.org/presentationml/2006/main">
  <p:tag name="PA" val="v5.2.11"/>
</p:tagLst>
</file>

<file path=ppt/tags/tag116.xml><?xml version="1.0" encoding="utf-8"?>
<p:tagLst xmlns:a="http://schemas.openxmlformats.org/drawingml/2006/main" xmlns:r="http://schemas.openxmlformats.org/officeDocument/2006/relationships" xmlns:p="http://schemas.openxmlformats.org/presentationml/2006/main">
  <p:tag name="PA" val="v5.2.11"/>
</p:tagLst>
</file>

<file path=ppt/tags/tag117.xml><?xml version="1.0" encoding="utf-8"?>
<p:tagLst xmlns:a="http://schemas.openxmlformats.org/drawingml/2006/main" xmlns:r="http://schemas.openxmlformats.org/officeDocument/2006/relationships" xmlns:p="http://schemas.openxmlformats.org/presentationml/2006/main">
  <p:tag name="PA" val="v5.2.11"/>
</p:tagLst>
</file>

<file path=ppt/tags/tag118.xml><?xml version="1.0" encoding="utf-8"?>
<p:tagLst xmlns:a="http://schemas.openxmlformats.org/drawingml/2006/main" xmlns:r="http://schemas.openxmlformats.org/officeDocument/2006/relationships" xmlns:p="http://schemas.openxmlformats.org/presentationml/2006/main">
  <p:tag name="PA" val="v5.2.11"/>
</p:tagLst>
</file>

<file path=ppt/tags/tag119.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20.xml><?xml version="1.0" encoding="utf-8"?>
<p:tagLst xmlns:a="http://schemas.openxmlformats.org/drawingml/2006/main" xmlns:r="http://schemas.openxmlformats.org/officeDocument/2006/relationships" xmlns:p="http://schemas.openxmlformats.org/presentationml/2006/main">
  <p:tag name="PA" val="v5.2.11"/>
</p:tagLst>
</file>

<file path=ppt/tags/tag121.xml><?xml version="1.0" encoding="utf-8"?>
<p:tagLst xmlns:a="http://schemas.openxmlformats.org/drawingml/2006/main" xmlns:r="http://schemas.openxmlformats.org/officeDocument/2006/relationships" xmlns:p="http://schemas.openxmlformats.org/presentationml/2006/main">
  <p:tag name="PA" val="v5.2.11"/>
</p:tagLst>
</file>

<file path=ppt/tags/tag122.xml><?xml version="1.0" encoding="utf-8"?>
<p:tagLst xmlns:a="http://schemas.openxmlformats.org/drawingml/2006/main" xmlns:r="http://schemas.openxmlformats.org/officeDocument/2006/relationships" xmlns:p="http://schemas.openxmlformats.org/presentationml/2006/main">
  <p:tag name="PA" val="v5.2.11"/>
</p:tagLst>
</file>

<file path=ppt/tags/tag123.xml><?xml version="1.0" encoding="utf-8"?>
<p:tagLst xmlns:a="http://schemas.openxmlformats.org/drawingml/2006/main" xmlns:r="http://schemas.openxmlformats.org/officeDocument/2006/relationships" xmlns:p="http://schemas.openxmlformats.org/presentationml/2006/main">
  <p:tag name="PA" val="v5.2.11"/>
</p:tagLst>
</file>

<file path=ppt/tags/tag124.xml><?xml version="1.0" encoding="utf-8"?>
<p:tagLst xmlns:a="http://schemas.openxmlformats.org/drawingml/2006/main" xmlns:r="http://schemas.openxmlformats.org/officeDocument/2006/relationships" xmlns:p="http://schemas.openxmlformats.org/presentationml/2006/main">
  <p:tag name="PA" val="v5.2.11"/>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i"/>
  <p:tag name="KSO_WM_UNIT_INDEX" val="1_1"/>
  <p:tag name="KSO_WM_UNIT_LAYERLEVEL" val="1_1"/>
  <p:tag name="KSO_WM_DIAGRAM_GROUP_CODE" val="m1-1"/>
  <p:tag name="KSO_WM_UNIT_ID" val="diagram20170859_5*m_i*1_1"/>
  <p:tag name="KSO_WM_UNIT_HIGHLIGHT" val="0"/>
  <p:tag name="KSO_WM_UNIT_COMPATIBLE" val="0"/>
  <p:tag name="KSO_WM_UNIT_DIAGRAM_ISNUMVISUAL" val="0"/>
  <p:tag name="KSO_WM_UNIT_DIAGRAM_ISREFERUNIT" val="0"/>
  <p:tag name="KSO_WM_UNIT_FILL_FORE_SCHEMECOLOR_INDEX" val="5"/>
  <p:tag name="KSO_WM_UNI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1_1"/>
  <p:tag name="KSO_WM_UNIT_ID" val="diagram20170859_5*m_h_i*1_1_1"/>
  <p:tag name="KSO_WM_UNIT_LAYERLEVEL" val="1_1_1"/>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1_1"/>
  <p:tag name="KSO_WM_UNIT_ID" val="diagram20170859_5*m_h_i*1_1_1"/>
  <p:tag name="KSO_WM_UNIT_LAYERLEVEL" val="1_1_1"/>
  <p:tag name="KSO_WM_DIAGRAM_GROUP_CODE" val="m1-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3_1"/>
  <p:tag name="KSO_WM_UNIT_ID" val="diagram20170859_5*m_h_i*1_3_1"/>
  <p:tag name="KSO_WM_UNIT_LAYERLEVEL" val="1_1_1"/>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3_1"/>
  <p:tag name="KSO_WM_UNIT_ID" val="diagram20170859_5*m_h_i*1_3_1"/>
  <p:tag name="KSO_WM_UNIT_LAYERLEVEL" val="1_1_1"/>
  <p:tag name="KSO_WM_DIAGRAM_GROUP_CODE" val="m1-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4_1"/>
  <p:tag name="KSO_WM_UNIT_ID" val="diagram20170859_5*m_h_i*1_4_1"/>
  <p:tag name="KSO_WM_UNIT_LAYERLEVEL" val="1_1_1"/>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4_1"/>
  <p:tag name="KSO_WM_UNIT_ID" val="diagram20170859_5*m_h_i*1_4_1"/>
  <p:tag name="KSO_WM_UNIT_LAYERLEVEL" val="1_1_1"/>
  <p:tag name="KSO_WM_DIAGRAM_GROUP_CODE" val="m1-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2_1"/>
  <p:tag name="KSO_WM_UNIT_ID" val="diagram20170859_5*m_h_i*1_2_1"/>
  <p:tag name="KSO_WM_UNIT_LAYERLEVEL" val="1_1_1"/>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2_1"/>
  <p:tag name="KSO_WM_UNIT_ID" val="diagram20170859_5*m_h_i*1_2_1"/>
  <p:tag name="KSO_WM_UNIT_LAYERLEVEL" val="1_1_1"/>
  <p:tag name="KSO_WM_DIAGRAM_GROUP_CODE" val="m1-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5_1"/>
  <p:tag name="KSO_WM_UNIT_ID" val="diagram20170859_5*m_h_i*1_5_1"/>
  <p:tag name="KSO_WM_UNIT_LAYERLEVEL" val="1_1_1"/>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5_1"/>
  <p:tag name="KSO_WM_UNIT_ID" val="diagram20170859_5*m_h_i*1_5_1"/>
  <p:tag name="KSO_WM_UNIT_LAYERLEVEL" val="1_1_1"/>
  <p:tag name="KSO_WM_DIAGRAM_GROUP_CODE" val="m1-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f"/>
  <p:tag name="KSO_WM_UNIT_INDEX" val="1_1_1"/>
  <p:tag name="KSO_WM_UNIT_ID" val="diagram20170859_5*m_h_f*1_1_1"/>
  <p:tag name="KSO_WM_UNIT_LAYERLEVEL" val="1_1_1"/>
  <p:tag name="KSO_WM_UNIT_VALUE" val="16"/>
  <p:tag name="KSO_WM_UNIT_HIGHLIGHT" val="0"/>
  <p:tag name="KSO_WM_UNIT_COMPATIBLE" val="0"/>
  <p:tag name="KSO_WM_DIAGRAM_GROUP_CODE" val="m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f"/>
  <p:tag name="KSO_WM_UNIT_INDEX" val="1_4_1"/>
  <p:tag name="KSO_WM_UNIT_ID" val="diagram20170859_5*m_h_f*1_4_1"/>
  <p:tag name="KSO_WM_UNIT_LAYERLEVEL" val="1_1_1"/>
  <p:tag name="KSO_WM_UNIT_VALUE" val="16"/>
  <p:tag name="KSO_WM_UNIT_HIGHLIGHT" val="0"/>
  <p:tag name="KSO_WM_UNIT_COMPATIBLE" val="0"/>
  <p:tag name="KSO_WM_DIAGRAM_GROUP_CODE" val="m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f"/>
  <p:tag name="KSO_WM_UNIT_INDEX" val="1_2_1"/>
  <p:tag name="KSO_WM_UNIT_ID" val="diagram20170859_5*m_h_f*1_2_1"/>
  <p:tag name="KSO_WM_UNIT_LAYERLEVEL" val="1_1_1"/>
  <p:tag name="KSO_WM_UNIT_VALUE" val="16"/>
  <p:tag name="KSO_WM_UNIT_HIGHLIGHT" val="0"/>
  <p:tag name="KSO_WM_UNIT_COMPATIBLE" val="0"/>
  <p:tag name="KSO_WM_DIAGRAM_GROUP_CODE" val="m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f"/>
  <p:tag name="KSO_WM_UNIT_INDEX" val="1_5_1"/>
  <p:tag name="KSO_WM_UNIT_ID" val="diagram20170859_5*m_h_f*1_5_1"/>
  <p:tag name="KSO_WM_UNIT_LAYERLEVEL" val="1_1_1"/>
  <p:tag name="KSO_WM_UNIT_VALUE" val="16"/>
  <p:tag name="KSO_WM_UNIT_HIGHLIGHT" val="0"/>
  <p:tag name="KSO_WM_UNIT_COMPATIBLE" val="0"/>
  <p:tag name="KSO_WM_DIAGRAM_GROUP_CODE" val="m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f"/>
  <p:tag name="KSO_WM_UNIT_INDEX" val="1_3_1"/>
  <p:tag name="KSO_WM_UNIT_ID" val="diagram20170859_5*m_h_f*1_3_1"/>
  <p:tag name="KSO_WM_UNIT_LAYERLEVEL" val="1_1_1"/>
  <p:tag name="KSO_WM_UNIT_VALUE" val="16"/>
  <p:tag name="KSO_WM_UNIT_HIGHLIGHT" val="0"/>
  <p:tag name="KSO_WM_UNIT_COMPATIBLE" val="0"/>
  <p:tag name="KSO_WM_DIAGRAM_GROUP_CODE" val="m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f"/>
  <p:tag name="KSO_WM_UNIT_INDEX" val="1_6_1"/>
  <p:tag name="KSO_WM_UNIT_ID" val="diagram20170859_5*m_h_f*1_6_1"/>
  <p:tag name="KSO_WM_UNIT_LAYERLEVEL" val="1_1_1"/>
  <p:tag name="KSO_WM_UNIT_VALUE" val="16"/>
  <p:tag name="KSO_WM_UNIT_HIGHLIGHT" val="0"/>
  <p:tag name="KSO_WM_UNIT_COMPATIBLE" val="0"/>
  <p:tag name="KSO_WM_DIAGRAM_GROUP_CODE" val="m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6_1"/>
  <p:tag name="KSO_WM_UNIT_ID" val="diagram20170859_5*m_h_i*1_6_1"/>
  <p:tag name="KSO_WM_UNIT_LAYERLEVEL" val="1_1_1"/>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6_1"/>
  <p:tag name="KSO_WM_UNIT_ID" val="diagram20170859_5*m_h_i*1_6_1"/>
  <p:tag name="KSO_WM_UNIT_LAYERLEVEL" val="1_1_1"/>
  <p:tag name="KSO_WM_DIAGRAM_GROUP_CODE" val="m1-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3_1"/>
  <p:tag name="KSO_WM_UNIT_ID" val="diagram20170859_5*m_h_i*1_3_1"/>
  <p:tag name="KSO_WM_UNIT_LAYERLEVEL" val="1_1_1"/>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4_1"/>
  <p:tag name="KSO_WM_UNIT_ID" val="diagram20170859_5*m_h_i*1_4_1"/>
  <p:tag name="KSO_WM_UNIT_LAYERLEVEL" val="1_1_1"/>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4_1"/>
  <p:tag name="KSO_WM_UNIT_ID" val="diagram20170859_5*m_h_i*1_4_1"/>
  <p:tag name="KSO_WM_UNIT_LAYERLEVEL" val="1_1_1"/>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4_1"/>
  <p:tag name="KSO_WM_UNIT_ID" val="diagram20170859_5*m_h_i*1_4_1"/>
  <p:tag name="KSO_WM_UNIT_LAYERLEVEL" val="1_1_1"/>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4_1"/>
  <p:tag name="KSO_WM_UNIT_ID" val="diagram20170859_5*m_h_i*1_4_1"/>
  <p:tag name="KSO_WM_UNIT_LAYERLEVEL" val="1_1_1"/>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6_1"/>
  <p:tag name="KSO_WM_UNIT_ID" val="diagram20170859_5*m_h_i*1_6_1"/>
  <p:tag name="KSO_WM_UNIT_LAYERLEVEL" val="1_1_1"/>
  <p:tag name="KSO_WM_DIAGRAM_GROUP_CODE" val="m1-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6_1"/>
  <p:tag name="KSO_WM_UNIT_ID" val="diagram20170859_5*m_h_i*1_6_1"/>
  <p:tag name="KSO_WM_UNIT_LAYERLEVEL" val="1_1_1"/>
  <p:tag name="KSO_WM_DIAGRAM_GROUP_CODE" val="m1-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6_1"/>
  <p:tag name="KSO_WM_UNIT_ID" val="diagram20170859_5*m_h_i*1_6_1"/>
  <p:tag name="KSO_WM_UNIT_LAYERLEVEL" val="1_1_1"/>
  <p:tag name="KSO_WM_DIAGRAM_GROUP_CODE" val="m1-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6_1"/>
  <p:tag name="KSO_WM_UNIT_ID" val="diagram20170859_5*m_h_i*1_6_1"/>
  <p:tag name="KSO_WM_UNIT_LAYERLEVEL" val="1_1_1"/>
  <p:tag name="KSO_WM_DIAGRAM_GROUP_CODE" val="m1-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i"/>
  <p:tag name="KSO_WM_UNIT_INDEX" val="1_6_1"/>
  <p:tag name="KSO_WM_UNIT_ID" val="diagram20170859_5*m_h_i*1_6_1"/>
  <p:tag name="KSO_WM_UNIT_LAYERLEVEL" val="1_1_1"/>
  <p:tag name="KSO_WM_DIAGRAM_GROUP_CODE" val="m1-1"/>
  <p:tag name="KSO_WM_UNIT_HIGHLIGHT" val="0"/>
  <p:tag name="KSO_WM_UNIT_COMPATIBLE" val="0"/>
  <p:tag name="KSO_WM_UNIT_DIAGRAM_ISNUMVISUAL" val="0"/>
  <p:tag name="KSO_WM_UNIT_DIAGRAM_ISREFERUNIT" val="0"/>
  <p:tag name="KSO_WM_UNIT_SUBTYPE" val="d"/>
  <p:tag name="KSO_WM_UNIT_TEXT_FILL_FORE_SCHEMECOLOR_INDEX" val="13"/>
  <p:tag name="KSO_WM_UNIT_TEXT_FILL_TYPE" val="1"/>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f"/>
  <p:tag name="KSO_WM_UNIT_INDEX" val="1_3_1"/>
  <p:tag name="KSO_WM_UNIT_ID" val="diagram20170859_5*m_h_f*1_3_1"/>
  <p:tag name="KSO_WM_UNIT_LAYERLEVEL" val="1_1_1"/>
  <p:tag name="KSO_WM_UNIT_VALUE" val="16"/>
  <p:tag name="KSO_WM_UNIT_HIGHLIGHT" val="0"/>
  <p:tag name="KSO_WM_UNIT_COMPATIBLE" val="0"/>
  <p:tag name="KSO_WM_DIAGRAM_GROUP_CODE" val="m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f"/>
  <p:tag name="KSO_WM_UNIT_INDEX" val="1_3_1"/>
  <p:tag name="KSO_WM_UNIT_ID" val="diagram20170859_5*m_h_f*1_3_1"/>
  <p:tag name="KSO_WM_UNIT_LAYERLEVEL" val="1_1_1"/>
  <p:tag name="KSO_WM_UNIT_VALUE" val="16"/>
  <p:tag name="KSO_WM_UNIT_HIGHLIGHT" val="0"/>
  <p:tag name="KSO_WM_UNIT_COMPATIBLE" val="0"/>
  <p:tag name="KSO_WM_DIAGRAM_GROUP_CODE" val="m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f"/>
  <p:tag name="KSO_WM_UNIT_INDEX" val="1_3_1"/>
  <p:tag name="KSO_WM_UNIT_ID" val="diagram20170859_5*m_h_f*1_3_1"/>
  <p:tag name="KSO_WM_UNIT_LAYERLEVEL" val="1_1_1"/>
  <p:tag name="KSO_WM_UNIT_VALUE" val="16"/>
  <p:tag name="KSO_WM_UNIT_HIGHLIGHT" val="0"/>
  <p:tag name="KSO_WM_UNIT_COMPATIBLE" val="0"/>
  <p:tag name="KSO_WM_DIAGRAM_GROUP_CODE" val="m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f"/>
  <p:tag name="KSO_WM_UNIT_INDEX" val="1_3_1"/>
  <p:tag name="KSO_WM_UNIT_ID" val="diagram20170859_5*m_h_f*1_3_1"/>
  <p:tag name="KSO_WM_UNIT_LAYERLEVEL" val="1_1_1"/>
  <p:tag name="KSO_WM_UNIT_VALUE" val="16"/>
  <p:tag name="KSO_WM_UNIT_HIGHLIGHT" val="0"/>
  <p:tag name="KSO_WM_UNIT_COMPATIBLE" val="0"/>
  <p:tag name="KSO_WM_DIAGRAM_GROUP_CODE" val="m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59"/>
  <p:tag name="KSO_WM_UNIT_TYPE" val="m_h_f"/>
  <p:tag name="KSO_WM_UNIT_INDEX" val="1_3_1"/>
  <p:tag name="KSO_WM_UNIT_ID" val="diagram20170859_5*m_h_f*1_3_1"/>
  <p:tag name="KSO_WM_UNIT_LAYERLEVEL" val="1_1_1"/>
  <p:tag name="KSO_WM_UNIT_VALUE" val="16"/>
  <p:tag name="KSO_WM_UNIT_HIGHLIGHT" val="0"/>
  <p:tag name="KSO_WM_UNIT_COMPATIBLE" val="0"/>
  <p:tag name="KSO_WM_DIAGRAM_GROUP_CODE" val="m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60.xml><?xml version="1.0" encoding="utf-8"?>
<p:tagLst xmlns:a="http://schemas.openxmlformats.org/drawingml/2006/main" xmlns:r="http://schemas.openxmlformats.org/officeDocument/2006/relationships" xmlns:p="http://schemas.openxmlformats.org/presentationml/2006/main">
  <p:tag name="PA" val="v5.2.11"/>
</p:tagLst>
</file>

<file path=ppt/tags/tag161.xml><?xml version="1.0" encoding="utf-8"?>
<p:tagLst xmlns:a="http://schemas.openxmlformats.org/drawingml/2006/main" xmlns:r="http://schemas.openxmlformats.org/officeDocument/2006/relationships" xmlns:p="http://schemas.openxmlformats.org/presentationml/2006/main">
  <p:tag name="PA" val="v5.2.11"/>
</p:tagLst>
</file>

<file path=ppt/tags/tag162.xml><?xml version="1.0" encoding="utf-8"?>
<p:tagLst xmlns:a="http://schemas.openxmlformats.org/drawingml/2006/main" xmlns:r="http://schemas.openxmlformats.org/officeDocument/2006/relationships" xmlns:p="http://schemas.openxmlformats.org/presentationml/2006/main">
  <p:tag name="PA" val="v5.2.11"/>
</p:tagLst>
</file>

<file path=ppt/tags/tag163.xml><?xml version="1.0" encoding="utf-8"?>
<p:tagLst xmlns:a="http://schemas.openxmlformats.org/drawingml/2006/main" xmlns:r="http://schemas.openxmlformats.org/officeDocument/2006/relationships" xmlns:p="http://schemas.openxmlformats.org/presentationml/2006/main">
  <p:tag name="PA" val="v5.2.11"/>
</p:tagLst>
</file>

<file path=ppt/tags/tag164.xml><?xml version="1.0" encoding="utf-8"?>
<p:tagLst xmlns:a="http://schemas.openxmlformats.org/drawingml/2006/main" xmlns:r="http://schemas.openxmlformats.org/officeDocument/2006/relationships" xmlns:p="http://schemas.openxmlformats.org/presentationml/2006/main">
  <p:tag name="PA" val="v5.2.11"/>
</p:tagLst>
</file>

<file path=ppt/tags/tag165.xml><?xml version="1.0" encoding="utf-8"?>
<p:tagLst xmlns:a="http://schemas.openxmlformats.org/drawingml/2006/main" xmlns:r="http://schemas.openxmlformats.org/officeDocument/2006/relationships" xmlns:p="http://schemas.openxmlformats.org/presentationml/2006/main">
  <p:tag name="PA" val="v5.2.11"/>
</p:tagLst>
</file>

<file path=ppt/tags/tag166.xml><?xml version="1.0" encoding="utf-8"?>
<p:tagLst xmlns:a="http://schemas.openxmlformats.org/drawingml/2006/main" xmlns:r="http://schemas.openxmlformats.org/officeDocument/2006/relationships" xmlns:p="http://schemas.openxmlformats.org/presentationml/2006/main">
  <p:tag name="PA" val="v5.2.11"/>
</p:tagLst>
</file>

<file path=ppt/tags/tag167.xml><?xml version="1.0" encoding="utf-8"?>
<p:tagLst xmlns:a="http://schemas.openxmlformats.org/drawingml/2006/main" xmlns:r="http://schemas.openxmlformats.org/officeDocument/2006/relationships" xmlns:p="http://schemas.openxmlformats.org/presentationml/2006/main">
  <p:tag name="PA" val="v5.2.11"/>
</p:tagLst>
</file>

<file path=ppt/tags/tag168.xml><?xml version="1.0" encoding="utf-8"?>
<p:tagLst xmlns:a="http://schemas.openxmlformats.org/drawingml/2006/main" xmlns:r="http://schemas.openxmlformats.org/officeDocument/2006/relationships" xmlns:p="http://schemas.openxmlformats.org/presentationml/2006/main">
  <p:tag name="PA" val="v5.2.11"/>
</p:tagLst>
</file>

<file path=ppt/tags/tag169.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70.xml><?xml version="1.0" encoding="utf-8"?>
<p:tagLst xmlns:a="http://schemas.openxmlformats.org/drawingml/2006/main" xmlns:r="http://schemas.openxmlformats.org/officeDocument/2006/relationships" xmlns:p="http://schemas.openxmlformats.org/presentationml/2006/main">
  <p:tag name="PA" val="v5.2.11"/>
</p:tagLst>
</file>

<file path=ppt/tags/tag171.xml><?xml version="1.0" encoding="utf-8"?>
<p:tagLst xmlns:a="http://schemas.openxmlformats.org/drawingml/2006/main" xmlns:r="http://schemas.openxmlformats.org/officeDocument/2006/relationships" xmlns:p="http://schemas.openxmlformats.org/presentationml/2006/main">
  <p:tag name="PA" val="v5.2.11"/>
</p:tagLst>
</file>

<file path=ppt/tags/tag172.xml><?xml version="1.0" encoding="utf-8"?>
<p:tagLst xmlns:a="http://schemas.openxmlformats.org/drawingml/2006/main" xmlns:r="http://schemas.openxmlformats.org/officeDocument/2006/relationships" xmlns:p="http://schemas.openxmlformats.org/presentationml/2006/main">
  <p:tag name="PA" val="v5.2.11"/>
</p:tagLst>
</file>

<file path=ppt/tags/tag173.xml><?xml version="1.0" encoding="utf-8"?>
<p:tagLst xmlns:a="http://schemas.openxmlformats.org/drawingml/2006/main" xmlns:r="http://schemas.openxmlformats.org/officeDocument/2006/relationships" xmlns:p="http://schemas.openxmlformats.org/presentationml/2006/main">
  <p:tag name="PA" val="v5.2.11"/>
</p:tagLst>
</file>

<file path=ppt/tags/tag174.xml><?xml version="1.0" encoding="utf-8"?>
<p:tagLst xmlns:a="http://schemas.openxmlformats.org/drawingml/2006/main" xmlns:r="http://schemas.openxmlformats.org/officeDocument/2006/relationships" xmlns:p="http://schemas.openxmlformats.org/presentationml/2006/main">
  <p:tag name="PA" val="v5.2.11"/>
</p:tagLst>
</file>

<file path=ppt/tags/tag175.xml><?xml version="1.0" encoding="utf-8"?>
<p:tagLst xmlns:a="http://schemas.openxmlformats.org/drawingml/2006/main" xmlns:r="http://schemas.openxmlformats.org/officeDocument/2006/relationships" xmlns:p="http://schemas.openxmlformats.org/presentationml/2006/main">
  <p:tag name="PA" val="v5.2.11"/>
</p:tagLst>
</file>

<file path=ppt/tags/tag176.xml><?xml version="1.0" encoding="utf-8"?>
<p:tagLst xmlns:a="http://schemas.openxmlformats.org/drawingml/2006/main" xmlns:r="http://schemas.openxmlformats.org/officeDocument/2006/relationships" xmlns:p="http://schemas.openxmlformats.org/presentationml/2006/main">
  <p:tag name="PA" val="v5.2.11"/>
</p:tagLst>
</file>

<file path=ppt/tags/tag177.xml><?xml version="1.0" encoding="utf-8"?>
<p:tagLst xmlns:a="http://schemas.openxmlformats.org/drawingml/2006/main" xmlns:r="http://schemas.openxmlformats.org/officeDocument/2006/relationships" xmlns:p="http://schemas.openxmlformats.org/presentationml/2006/main">
  <p:tag name="PA" val="v5.2.11"/>
</p:tagLst>
</file>

<file path=ppt/tags/tag178.xml><?xml version="1.0" encoding="utf-8"?>
<p:tagLst xmlns:a="http://schemas.openxmlformats.org/drawingml/2006/main" xmlns:r="http://schemas.openxmlformats.org/officeDocument/2006/relationships" xmlns:p="http://schemas.openxmlformats.org/presentationml/2006/main">
  <p:tag name="PA" val="v5.2.11"/>
</p:tagLst>
</file>

<file path=ppt/tags/tag179.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80.xml><?xml version="1.0" encoding="utf-8"?>
<p:tagLst xmlns:a="http://schemas.openxmlformats.org/drawingml/2006/main" xmlns:r="http://schemas.openxmlformats.org/officeDocument/2006/relationships" xmlns:p="http://schemas.openxmlformats.org/presentationml/2006/main">
  <p:tag name="PA" val="v5.2.11"/>
</p:tagLst>
</file>

<file path=ppt/tags/tag181.xml><?xml version="1.0" encoding="utf-8"?>
<p:tagLst xmlns:a="http://schemas.openxmlformats.org/drawingml/2006/main" xmlns:r="http://schemas.openxmlformats.org/officeDocument/2006/relationships" xmlns:p="http://schemas.openxmlformats.org/presentationml/2006/main">
  <p:tag name="PA" val="v5.2.11"/>
</p:tagLst>
</file>

<file path=ppt/tags/tag182.xml><?xml version="1.0" encoding="utf-8"?>
<p:tagLst xmlns:a="http://schemas.openxmlformats.org/drawingml/2006/main" xmlns:r="http://schemas.openxmlformats.org/officeDocument/2006/relationships" xmlns:p="http://schemas.openxmlformats.org/presentationml/2006/main">
  <p:tag name="PA" val="v5.2.11"/>
</p:tagLst>
</file>

<file path=ppt/tags/tag183.xml><?xml version="1.0" encoding="utf-8"?>
<p:tagLst xmlns:a="http://schemas.openxmlformats.org/drawingml/2006/main" xmlns:r="http://schemas.openxmlformats.org/officeDocument/2006/relationships" xmlns:p="http://schemas.openxmlformats.org/presentationml/2006/main">
  <p:tag name="PA" val="v5.2.11"/>
</p:tagLst>
</file>

<file path=ppt/tags/tag184.xml><?xml version="1.0" encoding="utf-8"?>
<p:tagLst xmlns:a="http://schemas.openxmlformats.org/drawingml/2006/main" xmlns:r="http://schemas.openxmlformats.org/officeDocument/2006/relationships" xmlns:p="http://schemas.openxmlformats.org/presentationml/2006/main">
  <p:tag name="PA" val="v5.2.11"/>
</p:tagLst>
</file>

<file path=ppt/tags/tag185.xml><?xml version="1.0" encoding="utf-8"?>
<p:tagLst xmlns:a="http://schemas.openxmlformats.org/drawingml/2006/main" xmlns:r="http://schemas.openxmlformats.org/officeDocument/2006/relationships" xmlns:p="http://schemas.openxmlformats.org/presentationml/2006/main">
  <p:tag name="PA" val="v5.2.11"/>
</p:tagLst>
</file>

<file path=ppt/tags/tag186.xml><?xml version="1.0" encoding="utf-8"?>
<p:tagLst xmlns:a="http://schemas.openxmlformats.org/drawingml/2006/main" xmlns:r="http://schemas.openxmlformats.org/officeDocument/2006/relationships" xmlns:p="http://schemas.openxmlformats.org/presentationml/2006/main">
  <p:tag name="PA" val="v5.2.11"/>
</p:tagLst>
</file>

<file path=ppt/tags/tag187.xml><?xml version="1.0" encoding="utf-8"?>
<p:tagLst xmlns:a="http://schemas.openxmlformats.org/drawingml/2006/main" xmlns:r="http://schemas.openxmlformats.org/officeDocument/2006/relationships" xmlns:p="http://schemas.openxmlformats.org/presentationml/2006/main">
  <p:tag name="PA" val="v5.2.11"/>
</p:tagLst>
</file>

<file path=ppt/tags/tag188.xml><?xml version="1.0" encoding="utf-8"?>
<p:tagLst xmlns:a="http://schemas.openxmlformats.org/drawingml/2006/main" xmlns:r="http://schemas.openxmlformats.org/officeDocument/2006/relationships" xmlns:p="http://schemas.openxmlformats.org/presentationml/2006/main">
  <p:tag name="PA" val="v5.2.11"/>
</p:tagLst>
</file>

<file path=ppt/tags/tag189.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190.xml><?xml version="1.0" encoding="utf-8"?>
<p:tagLst xmlns:a="http://schemas.openxmlformats.org/drawingml/2006/main" xmlns:r="http://schemas.openxmlformats.org/officeDocument/2006/relationships" xmlns:p="http://schemas.openxmlformats.org/presentationml/2006/main">
  <p:tag name="PA" val="v5.2.11"/>
</p:tagLst>
</file>

<file path=ppt/tags/tag191.xml><?xml version="1.0" encoding="utf-8"?>
<p:tagLst xmlns:a="http://schemas.openxmlformats.org/drawingml/2006/main" xmlns:r="http://schemas.openxmlformats.org/officeDocument/2006/relationships" xmlns:p="http://schemas.openxmlformats.org/presentationml/2006/main">
  <p:tag name="PA" val="v5.2.11"/>
</p:tagLst>
</file>

<file path=ppt/tags/tag192.xml><?xml version="1.0" encoding="utf-8"?>
<p:tagLst xmlns:a="http://schemas.openxmlformats.org/drawingml/2006/main" xmlns:r="http://schemas.openxmlformats.org/officeDocument/2006/relationships" xmlns:p="http://schemas.openxmlformats.org/presentationml/2006/main">
  <p:tag name="PA" val="v5.2.11"/>
</p:tagLst>
</file>

<file path=ppt/tags/tag193.xml><?xml version="1.0" encoding="utf-8"?>
<p:tagLst xmlns:a="http://schemas.openxmlformats.org/drawingml/2006/main" xmlns:r="http://schemas.openxmlformats.org/officeDocument/2006/relationships" xmlns:p="http://schemas.openxmlformats.org/presentationml/2006/main">
  <p:tag name="PA" val="v5.2.11"/>
</p:tagLst>
</file>

<file path=ppt/tags/tag194.xml><?xml version="1.0" encoding="utf-8"?>
<p:tagLst xmlns:a="http://schemas.openxmlformats.org/drawingml/2006/main" xmlns:r="http://schemas.openxmlformats.org/officeDocument/2006/relationships" xmlns:p="http://schemas.openxmlformats.org/presentationml/2006/main">
  <p:tag name="PA" val="v5.2.11"/>
</p:tagLst>
</file>

<file path=ppt/tags/tag195.xml><?xml version="1.0" encoding="utf-8"?>
<p:tagLst xmlns:a="http://schemas.openxmlformats.org/drawingml/2006/main" xmlns:r="http://schemas.openxmlformats.org/officeDocument/2006/relationships" xmlns:p="http://schemas.openxmlformats.org/presentationml/2006/main">
  <p:tag name="PA" val="v5.2.11"/>
</p:tagLst>
</file>

<file path=ppt/tags/tag196.xml><?xml version="1.0" encoding="utf-8"?>
<p:tagLst xmlns:a="http://schemas.openxmlformats.org/drawingml/2006/main" xmlns:r="http://schemas.openxmlformats.org/officeDocument/2006/relationships" xmlns:p="http://schemas.openxmlformats.org/presentationml/2006/main">
  <p:tag name="PA" val="v5.2.11"/>
</p:tagLst>
</file>

<file path=ppt/tags/tag197.xml><?xml version="1.0" encoding="utf-8"?>
<p:tagLst xmlns:a="http://schemas.openxmlformats.org/drawingml/2006/main" xmlns:r="http://schemas.openxmlformats.org/officeDocument/2006/relationships" xmlns:p="http://schemas.openxmlformats.org/presentationml/2006/main">
  <p:tag name="PA" val="v5.2.11"/>
</p:tagLst>
</file>

<file path=ppt/tags/tag198.xml><?xml version="1.0" encoding="utf-8"?>
<p:tagLst xmlns:a="http://schemas.openxmlformats.org/drawingml/2006/main" xmlns:r="http://schemas.openxmlformats.org/officeDocument/2006/relationships" xmlns:p="http://schemas.openxmlformats.org/presentationml/2006/main">
  <p:tag name="PA" val="v5.2.11"/>
</p:tagLst>
</file>

<file path=ppt/tags/tag19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2"/>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00.xml><?xml version="1.0" encoding="utf-8"?>
<p:tagLst xmlns:a="http://schemas.openxmlformats.org/drawingml/2006/main" xmlns:r="http://schemas.openxmlformats.org/officeDocument/2006/relationships" xmlns:p="http://schemas.openxmlformats.org/presentationml/2006/main">
  <p:tag name="PA" val="v5.2.11"/>
</p:tagLst>
</file>

<file path=ppt/tags/tag201.xml><?xml version="1.0" encoding="utf-8"?>
<p:tagLst xmlns:a="http://schemas.openxmlformats.org/drawingml/2006/main" xmlns:r="http://schemas.openxmlformats.org/officeDocument/2006/relationships" xmlns:p="http://schemas.openxmlformats.org/presentationml/2006/main">
  <p:tag name="PA" val="v5.2.11"/>
</p:tagLst>
</file>

<file path=ppt/tags/tag202.xml><?xml version="1.0" encoding="utf-8"?>
<p:tagLst xmlns:a="http://schemas.openxmlformats.org/drawingml/2006/main" xmlns:r="http://schemas.openxmlformats.org/officeDocument/2006/relationships" xmlns:p="http://schemas.openxmlformats.org/presentationml/2006/main">
  <p:tag name="PA" val="v5.2.11"/>
</p:tagLst>
</file>

<file path=ppt/tags/tag203.xml><?xml version="1.0" encoding="utf-8"?>
<p:tagLst xmlns:a="http://schemas.openxmlformats.org/drawingml/2006/main" xmlns:r="http://schemas.openxmlformats.org/officeDocument/2006/relationships" xmlns:p="http://schemas.openxmlformats.org/presentationml/2006/main">
  <p:tag name="PA" val="v5.2.11"/>
</p:tagLst>
</file>

<file path=ppt/tags/tag204.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2"/>
</p:tagLst>
</file>

<file path=ppt/tags/tag30.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PA" val="v5.2.11"/>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PA" val="v5.2.11"/>
</p:tagLst>
</file>

<file path=ppt/tags/tag34.xml><?xml version="1.0" encoding="utf-8"?>
<p:tagLst xmlns:a="http://schemas.openxmlformats.org/drawingml/2006/main" xmlns:r="http://schemas.openxmlformats.org/officeDocument/2006/relationships" xmlns:p="http://schemas.openxmlformats.org/presentationml/2006/main">
  <p:tag name="PA" val="v5.2.11"/>
</p:tagLst>
</file>

<file path=ppt/tags/tag35.xml><?xml version="1.0" encoding="utf-8"?>
<p:tagLst xmlns:a="http://schemas.openxmlformats.org/drawingml/2006/main" xmlns:r="http://schemas.openxmlformats.org/officeDocument/2006/relationships" xmlns:p="http://schemas.openxmlformats.org/presentationml/2006/main">
  <p:tag name="PA" val="v5.2.11"/>
</p:tagLst>
</file>

<file path=ppt/tags/tag36.xml><?xml version="1.0" encoding="utf-8"?>
<p:tagLst xmlns:a="http://schemas.openxmlformats.org/drawingml/2006/main" xmlns:r="http://schemas.openxmlformats.org/officeDocument/2006/relationships" xmlns:p="http://schemas.openxmlformats.org/presentationml/2006/main">
  <p:tag name="PA" val="v5.2.11"/>
</p:tagLst>
</file>

<file path=ppt/tags/tag37.xml><?xml version="1.0" encoding="utf-8"?>
<p:tagLst xmlns:a="http://schemas.openxmlformats.org/drawingml/2006/main" xmlns:r="http://schemas.openxmlformats.org/officeDocument/2006/relationships" xmlns:p="http://schemas.openxmlformats.org/presentationml/2006/main">
  <p:tag name="PA" val="v5.2.11"/>
</p:tagLst>
</file>

<file path=ppt/tags/tag38.xml><?xml version="1.0" encoding="utf-8"?>
<p:tagLst xmlns:a="http://schemas.openxmlformats.org/drawingml/2006/main" xmlns:r="http://schemas.openxmlformats.org/officeDocument/2006/relationships" xmlns:p="http://schemas.openxmlformats.org/presentationml/2006/main">
  <p:tag name="PA" val="v5.2.11"/>
</p:tagLst>
</file>

<file path=ppt/tags/tag39.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2"/>
</p:tagLst>
</file>

<file path=ppt/tags/tag40.xml><?xml version="1.0" encoding="utf-8"?>
<p:tagLst xmlns:a="http://schemas.openxmlformats.org/drawingml/2006/main" xmlns:r="http://schemas.openxmlformats.org/officeDocument/2006/relationships" xmlns:p="http://schemas.openxmlformats.org/presentationml/2006/main">
  <p:tag name="PA" val="v5.2.11"/>
</p:tagLst>
</file>

<file path=ppt/tags/tag41.xml><?xml version="1.0" encoding="utf-8"?>
<p:tagLst xmlns:a="http://schemas.openxmlformats.org/drawingml/2006/main" xmlns:r="http://schemas.openxmlformats.org/officeDocument/2006/relationships" xmlns:p="http://schemas.openxmlformats.org/presentationml/2006/main">
  <p:tag name="PA" val="v5.2.11"/>
</p:tagLst>
</file>

<file path=ppt/tags/tag42.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PA" val="v5.2.11"/>
</p:tagLst>
</file>

<file path=ppt/tags/tag44.xml><?xml version="1.0" encoding="utf-8"?>
<p:tagLst xmlns:a="http://schemas.openxmlformats.org/drawingml/2006/main" xmlns:r="http://schemas.openxmlformats.org/officeDocument/2006/relationships" xmlns:p="http://schemas.openxmlformats.org/presentationml/2006/main">
  <p:tag name="PA" val="v5.2.11"/>
</p:tagLst>
</file>

<file path=ppt/tags/tag45.xml><?xml version="1.0" encoding="utf-8"?>
<p:tagLst xmlns:a="http://schemas.openxmlformats.org/drawingml/2006/main" xmlns:r="http://schemas.openxmlformats.org/officeDocument/2006/relationships" xmlns:p="http://schemas.openxmlformats.org/presentationml/2006/main">
  <p:tag name="PA" val="v5.2.11"/>
</p:tagLst>
</file>

<file path=ppt/tags/tag46.xml><?xml version="1.0" encoding="utf-8"?>
<p:tagLst xmlns:a="http://schemas.openxmlformats.org/drawingml/2006/main" xmlns:r="http://schemas.openxmlformats.org/officeDocument/2006/relationships" xmlns:p="http://schemas.openxmlformats.org/presentationml/2006/main">
  <p:tag name="PA" val="v5.2.11"/>
</p:tagLst>
</file>

<file path=ppt/tags/tag47.xml><?xml version="1.0" encoding="utf-8"?>
<p:tagLst xmlns:a="http://schemas.openxmlformats.org/drawingml/2006/main" xmlns:r="http://schemas.openxmlformats.org/officeDocument/2006/relationships" xmlns:p="http://schemas.openxmlformats.org/presentationml/2006/main">
  <p:tag name="PA" val="v5.2.11"/>
</p:tagLst>
</file>

<file path=ppt/tags/tag48.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2"/>
</p:tagLst>
</file>

<file path=ppt/tags/tag50.xml><?xml version="1.0" encoding="utf-8"?>
<p:tagLst xmlns:a="http://schemas.openxmlformats.org/drawingml/2006/main" xmlns:r="http://schemas.openxmlformats.org/officeDocument/2006/relationships" xmlns:p="http://schemas.openxmlformats.org/presentationml/2006/main">
  <p:tag name="PA" val="v5.2.11"/>
</p:tagLst>
</file>

<file path=ppt/tags/tag51.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PA" val="v5.2.11"/>
</p:tagLst>
</file>

<file path=ppt/tags/tag54.xml><?xml version="1.0" encoding="utf-8"?>
<p:tagLst xmlns:a="http://schemas.openxmlformats.org/drawingml/2006/main" xmlns:r="http://schemas.openxmlformats.org/officeDocument/2006/relationships" xmlns:p="http://schemas.openxmlformats.org/presentationml/2006/main">
  <p:tag name="PA" val="v5.2.11"/>
</p:tagLst>
</file>

<file path=ppt/tags/tag55.xml><?xml version="1.0" encoding="utf-8"?>
<p:tagLst xmlns:a="http://schemas.openxmlformats.org/drawingml/2006/main" xmlns:r="http://schemas.openxmlformats.org/officeDocument/2006/relationships" xmlns:p="http://schemas.openxmlformats.org/presentationml/2006/main">
  <p:tag name="PA" val="v5.2.11"/>
</p:tagLst>
</file>

<file path=ppt/tags/tag56.xml><?xml version="1.0" encoding="utf-8"?>
<p:tagLst xmlns:a="http://schemas.openxmlformats.org/drawingml/2006/main" xmlns:r="http://schemas.openxmlformats.org/officeDocument/2006/relationships" xmlns:p="http://schemas.openxmlformats.org/presentationml/2006/main">
  <p:tag name="PA" val="v5.2.11"/>
</p:tagLst>
</file>

<file path=ppt/tags/tag57.xml><?xml version="1.0" encoding="utf-8"?>
<p:tagLst xmlns:a="http://schemas.openxmlformats.org/drawingml/2006/main" xmlns:r="http://schemas.openxmlformats.org/officeDocument/2006/relationships" xmlns:p="http://schemas.openxmlformats.org/presentationml/2006/main">
  <p:tag name="PA" val="v5.2.11"/>
</p:tagLst>
</file>

<file path=ppt/tags/tag58.xml><?xml version="1.0" encoding="utf-8"?>
<p:tagLst xmlns:a="http://schemas.openxmlformats.org/drawingml/2006/main" xmlns:r="http://schemas.openxmlformats.org/officeDocument/2006/relationships" xmlns:p="http://schemas.openxmlformats.org/presentationml/2006/main">
  <p:tag name="PA" val="v5.2.11"/>
</p:tagLst>
</file>

<file path=ppt/tags/tag59.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60.xml><?xml version="1.0" encoding="utf-8"?>
<p:tagLst xmlns:a="http://schemas.openxmlformats.org/drawingml/2006/main" xmlns:r="http://schemas.openxmlformats.org/officeDocument/2006/relationships" xmlns:p="http://schemas.openxmlformats.org/presentationml/2006/main">
  <p:tag name="PA" val="v5.2.11"/>
</p:tagLst>
</file>

<file path=ppt/tags/tag61.xml><?xml version="1.0" encoding="utf-8"?>
<p:tagLst xmlns:a="http://schemas.openxmlformats.org/drawingml/2006/main" xmlns:r="http://schemas.openxmlformats.org/officeDocument/2006/relationships" xmlns:p="http://schemas.openxmlformats.org/presentationml/2006/main">
  <p:tag name="PA" val="v5.2.11"/>
</p:tagLst>
</file>

<file path=ppt/tags/tag62.xml><?xml version="1.0" encoding="utf-8"?>
<p:tagLst xmlns:a="http://schemas.openxmlformats.org/drawingml/2006/main" xmlns:r="http://schemas.openxmlformats.org/officeDocument/2006/relationships" xmlns:p="http://schemas.openxmlformats.org/presentationml/2006/main">
  <p:tag name="PA" val="v5.2.11"/>
</p:tagLst>
</file>

<file path=ppt/tags/tag63.xml><?xml version="1.0" encoding="utf-8"?>
<p:tagLst xmlns:a="http://schemas.openxmlformats.org/drawingml/2006/main" xmlns:r="http://schemas.openxmlformats.org/officeDocument/2006/relationships" xmlns:p="http://schemas.openxmlformats.org/presentationml/2006/main">
  <p:tag name="PA" val="v5.2.11"/>
</p:tagLst>
</file>

<file path=ppt/tags/tag64.xml><?xml version="1.0" encoding="utf-8"?>
<p:tagLst xmlns:a="http://schemas.openxmlformats.org/drawingml/2006/main" xmlns:r="http://schemas.openxmlformats.org/officeDocument/2006/relationships" xmlns:p="http://schemas.openxmlformats.org/presentationml/2006/main">
  <p:tag name="PA" val="v5.2.11"/>
</p:tagLst>
</file>

<file path=ppt/tags/tag65.xml><?xml version="1.0" encoding="utf-8"?>
<p:tagLst xmlns:a="http://schemas.openxmlformats.org/drawingml/2006/main" xmlns:r="http://schemas.openxmlformats.org/officeDocument/2006/relationships" xmlns:p="http://schemas.openxmlformats.org/presentationml/2006/main">
  <p:tag name="PA" val="v5.2.11"/>
</p:tagLst>
</file>

<file path=ppt/tags/tag66.xml><?xml version="1.0" encoding="utf-8"?>
<p:tagLst xmlns:a="http://schemas.openxmlformats.org/drawingml/2006/main" xmlns:r="http://schemas.openxmlformats.org/officeDocument/2006/relationships" xmlns:p="http://schemas.openxmlformats.org/presentationml/2006/main">
  <p:tag name="PA" val="v5.2.11"/>
</p:tagLst>
</file>

<file path=ppt/tags/tag67.xml><?xml version="1.0" encoding="utf-8"?>
<p:tagLst xmlns:a="http://schemas.openxmlformats.org/drawingml/2006/main" xmlns:r="http://schemas.openxmlformats.org/officeDocument/2006/relationships" xmlns:p="http://schemas.openxmlformats.org/presentationml/2006/main">
  <p:tag name="PA" val="v5.2.11"/>
</p:tagLst>
</file>

<file path=ppt/tags/tag68.xml><?xml version="1.0" encoding="utf-8"?>
<p:tagLst xmlns:a="http://schemas.openxmlformats.org/drawingml/2006/main" xmlns:r="http://schemas.openxmlformats.org/officeDocument/2006/relationships" xmlns:p="http://schemas.openxmlformats.org/presentationml/2006/main">
  <p:tag name="PA" val="v5.2.11"/>
</p:tagLst>
</file>

<file path=ppt/tags/tag69.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70.xml><?xml version="1.0" encoding="utf-8"?>
<p:tagLst xmlns:a="http://schemas.openxmlformats.org/drawingml/2006/main" xmlns:r="http://schemas.openxmlformats.org/officeDocument/2006/relationships" xmlns:p="http://schemas.openxmlformats.org/presentationml/2006/main">
  <p:tag name="PA" val="v5.2.11"/>
</p:tagLst>
</file>

<file path=ppt/tags/tag71.xml><?xml version="1.0" encoding="utf-8"?>
<p:tagLst xmlns:a="http://schemas.openxmlformats.org/drawingml/2006/main" xmlns:r="http://schemas.openxmlformats.org/officeDocument/2006/relationships" xmlns:p="http://schemas.openxmlformats.org/presentationml/2006/main">
  <p:tag name="PA" val="v5.2.11"/>
</p:tagLst>
</file>

<file path=ppt/tags/tag72.xml><?xml version="1.0" encoding="utf-8"?>
<p:tagLst xmlns:a="http://schemas.openxmlformats.org/drawingml/2006/main" xmlns:r="http://schemas.openxmlformats.org/officeDocument/2006/relationships" xmlns:p="http://schemas.openxmlformats.org/presentationml/2006/main">
  <p:tag name="PA" val="v5.2.11"/>
</p:tagLst>
</file>

<file path=ppt/tags/tag73.xml><?xml version="1.0" encoding="utf-8"?>
<p:tagLst xmlns:a="http://schemas.openxmlformats.org/drawingml/2006/main" xmlns:r="http://schemas.openxmlformats.org/officeDocument/2006/relationships" xmlns:p="http://schemas.openxmlformats.org/presentationml/2006/main">
  <p:tag name="PA" val="v5.2.11"/>
</p:tagLst>
</file>

<file path=ppt/tags/tag74.xml><?xml version="1.0" encoding="utf-8"?>
<p:tagLst xmlns:a="http://schemas.openxmlformats.org/drawingml/2006/main" xmlns:r="http://schemas.openxmlformats.org/officeDocument/2006/relationships" xmlns:p="http://schemas.openxmlformats.org/presentationml/2006/main">
  <p:tag name="PA" val="v5.2.11"/>
</p:tagLst>
</file>

<file path=ppt/tags/tag75.xml><?xml version="1.0" encoding="utf-8"?>
<p:tagLst xmlns:a="http://schemas.openxmlformats.org/drawingml/2006/main" xmlns:r="http://schemas.openxmlformats.org/officeDocument/2006/relationships" xmlns:p="http://schemas.openxmlformats.org/presentationml/2006/main">
  <p:tag name="PA" val="v5.2.11"/>
</p:tagLst>
</file>

<file path=ppt/tags/tag76.xml><?xml version="1.0" encoding="utf-8"?>
<p:tagLst xmlns:a="http://schemas.openxmlformats.org/drawingml/2006/main" xmlns:r="http://schemas.openxmlformats.org/officeDocument/2006/relationships" xmlns:p="http://schemas.openxmlformats.org/presentationml/2006/main">
  <p:tag name="PA" val="v5.2.11"/>
</p:tagLst>
</file>

<file path=ppt/tags/tag77.xml><?xml version="1.0" encoding="utf-8"?>
<p:tagLst xmlns:a="http://schemas.openxmlformats.org/drawingml/2006/main" xmlns:r="http://schemas.openxmlformats.org/officeDocument/2006/relationships" xmlns:p="http://schemas.openxmlformats.org/presentationml/2006/main">
  <p:tag name="PA" val="v5.2.11"/>
</p:tagLst>
</file>

<file path=ppt/tags/tag78.xml><?xml version="1.0" encoding="utf-8"?>
<p:tagLst xmlns:a="http://schemas.openxmlformats.org/drawingml/2006/main" xmlns:r="http://schemas.openxmlformats.org/officeDocument/2006/relationships" xmlns:p="http://schemas.openxmlformats.org/presentationml/2006/main">
  <p:tag name="PA" val="v5.2.11"/>
</p:tagLst>
</file>

<file path=ppt/tags/tag79.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80.xml><?xml version="1.0" encoding="utf-8"?>
<p:tagLst xmlns:a="http://schemas.openxmlformats.org/drawingml/2006/main" xmlns:r="http://schemas.openxmlformats.org/officeDocument/2006/relationships" xmlns:p="http://schemas.openxmlformats.org/presentationml/2006/main">
  <p:tag name="PA" val="v5.2.11"/>
</p:tagLst>
</file>

<file path=ppt/tags/tag81.xml><?xml version="1.0" encoding="utf-8"?>
<p:tagLst xmlns:a="http://schemas.openxmlformats.org/drawingml/2006/main" xmlns:r="http://schemas.openxmlformats.org/officeDocument/2006/relationships" xmlns:p="http://schemas.openxmlformats.org/presentationml/2006/main">
  <p:tag name="PA" val="v5.2.11"/>
</p:tagLst>
</file>

<file path=ppt/tags/tag82.xml><?xml version="1.0" encoding="utf-8"?>
<p:tagLst xmlns:a="http://schemas.openxmlformats.org/drawingml/2006/main" xmlns:r="http://schemas.openxmlformats.org/officeDocument/2006/relationships" xmlns:p="http://schemas.openxmlformats.org/presentationml/2006/main">
  <p:tag name="PA" val="v5.2.11"/>
</p:tagLst>
</file>

<file path=ppt/tags/tag83.xml><?xml version="1.0" encoding="utf-8"?>
<p:tagLst xmlns:a="http://schemas.openxmlformats.org/drawingml/2006/main" xmlns:r="http://schemas.openxmlformats.org/officeDocument/2006/relationships" xmlns:p="http://schemas.openxmlformats.org/presentationml/2006/main">
  <p:tag name="PA" val="v5.2.11"/>
</p:tagLst>
</file>

<file path=ppt/tags/tag84.xml><?xml version="1.0" encoding="utf-8"?>
<p:tagLst xmlns:a="http://schemas.openxmlformats.org/drawingml/2006/main" xmlns:r="http://schemas.openxmlformats.org/officeDocument/2006/relationships" xmlns:p="http://schemas.openxmlformats.org/presentationml/2006/main">
  <p:tag name="PA" val="v5.2.11"/>
</p:tagLst>
</file>

<file path=ppt/tags/tag85.xml><?xml version="1.0" encoding="utf-8"?>
<p:tagLst xmlns:a="http://schemas.openxmlformats.org/drawingml/2006/main" xmlns:r="http://schemas.openxmlformats.org/officeDocument/2006/relationships" xmlns:p="http://schemas.openxmlformats.org/presentationml/2006/main">
  <p:tag name="PA" val="v5.2.11"/>
</p:tagLst>
</file>

<file path=ppt/tags/tag86.xml><?xml version="1.0" encoding="utf-8"?>
<p:tagLst xmlns:a="http://schemas.openxmlformats.org/drawingml/2006/main" xmlns:r="http://schemas.openxmlformats.org/officeDocument/2006/relationships" xmlns:p="http://schemas.openxmlformats.org/presentationml/2006/main">
  <p:tag name="PA" val="v5.2.11"/>
</p:tagLst>
</file>

<file path=ppt/tags/tag87.xml><?xml version="1.0" encoding="utf-8"?>
<p:tagLst xmlns:a="http://schemas.openxmlformats.org/drawingml/2006/main" xmlns:r="http://schemas.openxmlformats.org/officeDocument/2006/relationships" xmlns:p="http://schemas.openxmlformats.org/presentationml/2006/main">
  <p:tag name="PA" val="v5.2.11"/>
</p:tagLst>
</file>

<file path=ppt/tags/tag88.xml><?xml version="1.0" encoding="utf-8"?>
<p:tagLst xmlns:a="http://schemas.openxmlformats.org/drawingml/2006/main" xmlns:r="http://schemas.openxmlformats.org/officeDocument/2006/relationships" xmlns:p="http://schemas.openxmlformats.org/presentationml/2006/main">
  <p:tag name="PA" val="v5.2.11"/>
</p:tagLst>
</file>

<file path=ppt/tags/tag89.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ags/tag90.xml><?xml version="1.0" encoding="utf-8"?>
<p:tagLst xmlns:a="http://schemas.openxmlformats.org/drawingml/2006/main" xmlns:r="http://schemas.openxmlformats.org/officeDocument/2006/relationships" xmlns:p="http://schemas.openxmlformats.org/presentationml/2006/main">
  <p:tag name="PA" val="v5.2.11"/>
</p:tagLst>
</file>

<file path=ppt/tags/tag91.xml><?xml version="1.0" encoding="utf-8"?>
<p:tagLst xmlns:a="http://schemas.openxmlformats.org/drawingml/2006/main" xmlns:r="http://schemas.openxmlformats.org/officeDocument/2006/relationships" xmlns:p="http://schemas.openxmlformats.org/presentationml/2006/main">
  <p:tag name="PA" val="v5.2.11"/>
</p:tagLst>
</file>

<file path=ppt/tags/tag92.xml><?xml version="1.0" encoding="utf-8"?>
<p:tagLst xmlns:a="http://schemas.openxmlformats.org/drawingml/2006/main" xmlns:r="http://schemas.openxmlformats.org/officeDocument/2006/relationships" xmlns:p="http://schemas.openxmlformats.org/presentationml/2006/main">
  <p:tag name="PA" val="v5.2.11"/>
</p:tagLst>
</file>

<file path=ppt/tags/tag93.xml><?xml version="1.0" encoding="utf-8"?>
<p:tagLst xmlns:a="http://schemas.openxmlformats.org/drawingml/2006/main" xmlns:r="http://schemas.openxmlformats.org/officeDocument/2006/relationships" xmlns:p="http://schemas.openxmlformats.org/presentationml/2006/main">
  <p:tag name="PA" val="v5.2.11"/>
</p:tagLst>
</file>

<file path=ppt/tags/tag94.xml><?xml version="1.0" encoding="utf-8"?>
<p:tagLst xmlns:a="http://schemas.openxmlformats.org/drawingml/2006/main" xmlns:r="http://schemas.openxmlformats.org/officeDocument/2006/relationships" xmlns:p="http://schemas.openxmlformats.org/presentationml/2006/main">
  <p:tag name="PA" val="v5.2.11"/>
</p:tagLst>
</file>

<file path=ppt/tags/tag95.xml><?xml version="1.0" encoding="utf-8"?>
<p:tagLst xmlns:a="http://schemas.openxmlformats.org/drawingml/2006/main" xmlns:r="http://schemas.openxmlformats.org/officeDocument/2006/relationships" xmlns:p="http://schemas.openxmlformats.org/presentationml/2006/main">
  <p:tag name="PA" val="v5.2.11"/>
</p:tagLst>
</file>

<file path=ppt/tags/tag96.xml><?xml version="1.0" encoding="utf-8"?>
<p:tagLst xmlns:a="http://schemas.openxmlformats.org/drawingml/2006/main" xmlns:r="http://schemas.openxmlformats.org/officeDocument/2006/relationships" xmlns:p="http://schemas.openxmlformats.org/presentationml/2006/main">
  <p:tag name="PA" val="v5.2.11"/>
</p:tagLst>
</file>

<file path=ppt/tags/tag97.xml><?xml version="1.0" encoding="utf-8"?>
<p:tagLst xmlns:a="http://schemas.openxmlformats.org/drawingml/2006/main" xmlns:r="http://schemas.openxmlformats.org/officeDocument/2006/relationships" xmlns:p="http://schemas.openxmlformats.org/presentationml/2006/main">
  <p:tag name="PA" val="v5.2.11"/>
</p:tagLst>
</file>

<file path=ppt/tags/tag98.xml><?xml version="1.0" encoding="utf-8"?>
<p:tagLst xmlns:a="http://schemas.openxmlformats.org/drawingml/2006/main" xmlns:r="http://schemas.openxmlformats.org/officeDocument/2006/relationships" xmlns:p="http://schemas.openxmlformats.org/presentationml/2006/main">
  <p:tag name="PA" val="v5.2.11"/>
</p:tagLst>
</file>

<file path=ppt/tags/tag9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A2192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ueqhxgc">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A2192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A2192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637466637925613000</Template>
  <TotalTime>3</TotalTime>
  <Words>1962</Words>
  <Application>Microsoft Office PowerPoint</Application>
  <PresentationFormat>宽屏</PresentationFormat>
  <Paragraphs>205</Paragraphs>
  <Slides>25</Slides>
  <Notes>25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Adobe Garamond Pro Bold</vt:lpstr>
      <vt:lpstr>阿里巴巴普惠体 2.0 55 Regular</vt:lpstr>
      <vt:lpstr>等线</vt:lpstr>
      <vt:lpstr>思源黑体 CN Heavy</vt:lpstr>
      <vt:lpstr>思源黑体 CN Medium</vt:lpstr>
      <vt:lpstr>思源黑体 CN Normal</vt:lpstr>
      <vt:lpstr>微软雅黑</vt:lpstr>
      <vt:lpstr>字魂59号-创粗黑</vt:lpstr>
      <vt:lpstr>Arial</vt:lpstr>
      <vt:lpstr>Arial Black</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s84</dc:title>
  <dc:creator>Bing-</dc:creator>
  <cp:lastModifiedBy>wbookoo</cp:lastModifiedBy>
  <cp:revision>537</cp:revision>
  <dcterms:created xsi:type="dcterms:W3CDTF">2020-03-02T02:09:00Z</dcterms:created>
  <dcterms:modified xsi:type="dcterms:W3CDTF">2021-09-01T06:38:19Z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CC017516364E452C8D38097D8D6FE684</vt:lpwstr>
  </property>
</Properties>
</file>